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5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0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6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7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0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9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4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5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7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7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203A-39DB-4CF9-9895-E6A4790C36A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07B0-C111-462D-B30A-39FB8083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203A-39DB-4CF9-9895-E6A4790C36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07B0-C111-462D-B30A-39FB80836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199" y="3031958"/>
            <a:ext cx="9592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Итоги деятельности РДШ в Смоленской области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за 2019-2020 учебный год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9768" y="601579"/>
            <a:ext cx="4275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 1 августа 2020 года :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705" y="1540041"/>
            <a:ext cx="88552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&gt;2000 </a:t>
            </a:r>
            <a:r>
              <a:rPr lang="ru-RU" sz="3200" dirty="0" smtClean="0"/>
              <a:t>активистов РДШ;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&gt; 6000 </a:t>
            </a:r>
            <a:r>
              <a:rPr lang="ru-RU" sz="3200" dirty="0" smtClean="0"/>
              <a:t>участников мероприятий РДШ 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79 призеров и победителей Всероссийских конкурсов и проектов;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&gt;</a:t>
            </a:r>
            <a:r>
              <a:rPr lang="ru-RU" sz="3200" dirty="0" smtClean="0"/>
              <a:t>2000000 рублей привлекли в школы и в регион</a:t>
            </a:r>
            <a:r>
              <a:rPr lang="en-US" sz="3200" dirty="0" smtClean="0"/>
              <a:t> </a:t>
            </a:r>
            <a:r>
              <a:rPr lang="ru-RU" sz="3200" dirty="0" smtClean="0"/>
              <a:t>победители грантов 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3 муниципальных центра поддержки деятельности  РДШ (г.Смоленск, г.Вязьма, г.Ярцево).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87 первичных отделения РДШ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3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55" y="2550696"/>
            <a:ext cx="11854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Ключевые мероприятия РДШ Смоленской области</a:t>
            </a:r>
          </a:p>
          <a:p>
            <a:pPr algn="ctr"/>
            <a:r>
              <a:rPr lang="ru-RU" sz="3200" dirty="0" smtClean="0"/>
              <a:t>в 2020 учебном году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56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443" y="1570744"/>
            <a:ext cx="6435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Проект «Молодежь </a:t>
            </a:r>
            <a:r>
              <a:rPr lang="ru-RU" sz="4000" dirty="0" err="1" smtClean="0"/>
              <a:t>онлайн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423293" y="2522483"/>
            <a:ext cx="276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06.09.2020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15.05.2020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pbs.twimg.com/media/DqqKdLhX4AIjw9m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821" y="2711669"/>
            <a:ext cx="6087270" cy="342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8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89" y="1106905"/>
            <a:ext cx="566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Конкурс «Команда РДШ»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423293" y="2522483"/>
            <a:ext cx="276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15.09.2020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29.10.2020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s://sun9-50.userapi.com/xOeQqItlRu597F4NwVn4qQN8qNI4lNGz0uzbzg/tdiWVAW0k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653" y="1986455"/>
            <a:ext cx="5834921" cy="437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1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46" y="452221"/>
            <a:ext cx="6373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Региональная школа актива </a:t>
            </a:r>
          </a:p>
          <a:p>
            <a:pPr algn="ctr"/>
            <a:r>
              <a:rPr lang="ru-RU" sz="4000" dirty="0" smtClean="0"/>
              <a:t>«Вместе с РДШ67»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423293" y="2522483"/>
            <a:ext cx="276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23.10.2020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25.10.2020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sun9-44.userapi.com/c855324/v855324739/1f95c3/8kKcFhWE5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179" y="2112579"/>
            <a:ext cx="7063422" cy="404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6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863" y="1251285"/>
            <a:ext cx="5543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Посвящение в члены РДШ. </a:t>
            </a:r>
          </a:p>
          <a:p>
            <a:pPr algn="ctr"/>
            <a:r>
              <a:rPr lang="ru-RU" sz="3600" dirty="0" smtClean="0"/>
              <a:t>Церемония награждения </a:t>
            </a:r>
          </a:p>
          <a:p>
            <a:pPr algn="ctr"/>
            <a:r>
              <a:rPr lang="ru-RU" sz="3600" dirty="0" smtClean="0"/>
              <a:t>лучших активистов РДШ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23293" y="2522483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29.10.2020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un9-20.userapi.com/c855332/v855332940/1a8ae6/UCcFI8DpH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048" y="2957872"/>
            <a:ext cx="5095436" cy="339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8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0357" y="818148"/>
            <a:ext cx="6333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Российско-Белорусский форум </a:t>
            </a:r>
          </a:p>
          <a:p>
            <a:pPr algn="ctr"/>
            <a:r>
              <a:rPr lang="ru-RU" sz="3600" dirty="0" smtClean="0"/>
              <a:t>детей и молодежи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23293" y="2522483"/>
            <a:ext cx="276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30.10.2020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31.10.2020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vanov-ov.ru/wp-content/uploads/2019/03/69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924" y="2054953"/>
            <a:ext cx="6167821" cy="384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4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211" y="938463"/>
            <a:ext cx="729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Региональный зимний фестиваль</a:t>
            </a:r>
          </a:p>
          <a:p>
            <a:pPr algn="ctr"/>
            <a:r>
              <a:rPr lang="ru-RU" sz="3600" dirty="0" smtClean="0"/>
              <a:t> Российского движения школьников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23293" y="2522483"/>
            <a:ext cx="276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05.12.2020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06.12.2020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n9-56.userapi.com/c856020/v856020010/1a305d/dEjpUW81t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048" y="2328235"/>
            <a:ext cx="5253091" cy="39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1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126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Пелипенкова Дарья Юрьевна</dc:creator>
  <cp:lastModifiedBy>User</cp:lastModifiedBy>
  <cp:revision>13</cp:revision>
  <dcterms:created xsi:type="dcterms:W3CDTF">2020-08-11T13:33:09Z</dcterms:created>
  <dcterms:modified xsi:type="dcterms:W3CDTF">2020-09-09T13:40:35Z</dcterms:modified>
</cp:coreProperties>
</file>