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7" r:id="rId6"/>
    <p:sldId id="268" r:id="rId7"/>
    <p:sldId id="266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0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764D-EB9A-498D-B642-52B0C31CB0F3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154" y="0"/>
            <a:ext cx="12397154" cy="68886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2168" y="3033908"/>
            <a:ext cx="8607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Междисциплинарное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/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направление 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0070" y="1387364"/>
            <a:ext cx="10058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3200" b="1" cap="small" dirty="0">
                <a:latin typeface="Arial Narrow" panose="020B0606020202030204" pitchFamily="34" charset="0"/>
              </a:rPr>
              <a:t>Миссия </a:t>
            </a:r>
            <a:r>
              <a:rPr lang="ru-RU" sz="3200" b="1" cap="small" dirty="0" smtClean="0">
                <a:latin typeface="Arial Narrow" panose="020B0606020202030204" pitchFamily="34" charset="0"/>
              </a:rPr>
              <a:t>«Междисциплинарного направления»</a:t>
            </a:r>
          </a:p>
          <a:p>
            <a:pPr algn="ctr"/>
            <a:r>
              <a:rPr lang="ru-RU" sz="2400" b="1" cap="small" dirty="0" smtClean="0">
                <a:latin typeface="Arial Narrow" panose="020B0606020202030204" pitchFamily="34" charset="0"/>
              </a:rPr>
              <a:t/>
            </a:r>
            <a:br>
              <a:rPr lang="ru-RU" sz="2400" b="1" cap="small" dirty="0" smtClean="0">
                <a:latin typeface="Arial Narrow" panose="020B0606020202030204" pitchFamily="34" charset="0"/>
              </a:rPr>
            </a:br>
            <a:endParaRPr lang="ru-RU" sz="1000" dirty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Получение и р</a:t>
            </a:r>
            <a:r>
              <a:rPr lang="ru-RU" sz="2200" dirty="0" smtClean="0">
                <a:latin typeface="Arial Narrow" panose="020B0606020202030204" pitchFamily="34" charset="0"/>
              </a:rPr>
              <a:t>азвитие базовых, бытовых и коммуникативных навыков.</a:t>
            </a:r>
            <a:endParaRPr lang="ru-RU" sz="2200" dirty="0" smtClean="0">
              <a:latin typeface="Arial Narrow" panose="020B0606020202030204" pitchFamily="34" charset="0"/>
            </a:endParaRP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Проекты направлены на реализацию естественной активности обучающихся, </a:t>
            </a:r>
            <a:br>
              <a:rPr lang="ru-RU" sz="2200" dirty="0" smtClean="0">
                <a:latin typeface="Arial Narrow" panose="020B0606020202030204" pitchFamily="34" charset="0"/>
              </a:rPr>
            </a:br>
            <a:r>
              <a:rPr lang="ru-RU" sz="2200" dirty="0" smtClean="0">
                <a:latin typeface="Arial Narrow" panose="020B0606020202030204" pitchFamily="34" charset="0"/>
              </a:rPr>
              <a:t>на формирование </a:t>
            </a:r>
            <a:r>
              <a:rPr lang="ru-RU" sz="2200" dirty="0" smtClean="0">
                <a:latin typeface="Arial Narrow" panose="020B0606020202030204" pitchFamily="34" charset="0"/>
              </a:rPr>
              <a:t>трудовых и социально-бытовых </a:t>
            </a:r>
            <a:r>
              <a:rPr lang="ru-RU" sz="2200" dirty="0" smtClean="0">
                <a:latin typeface="Arial Narrow" panose="020B0606020202030204" pitchFamily="34" charset="0"/>
              </a:rPr>
              <a:t>навыков, навыков коммуникации, критичного отношения к входящей информации.</a:t>
            </a:r>
            <a:endParaRPr lang="ru-RU" sz="2200" dirty="0" smtClean="0">
              <a:latin typeface="Arial Narrow" panose="020B0606020202030204" pitchFamily="34" charset="0"/>
            </a:endParaRP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827" y="1108454"/>
            <a:ext cx="1127234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small" dirty="0" smtClean="0">
                <a:latin typeface="Arial Narrow" panose="020B0606020202030204" pitchFamily="34" charset="0"/>
              </a:rPr>
              <a:t>Проекты междисциплинарного направления</a:t>
            </a:r>
            <a:endParaRPr lang="ru-RU" sz="3200" dirty="0">
              <a:latin typeface="Arial Narrow" panose="020B0606020202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Порядке»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культура и безопасность»</a:t>
            </a: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Клуб экономных школьников»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«Лига решений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3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558" y="1000955"/>
            <a:ext cx="1029488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«В Порядке»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трудовые и социально-бытовые навыки и умения детей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молодежи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навыки и умения, а также получат альбом для записей и вдохновения на новые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отправляют электронные альбомы со своими выполненными заданиями,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учшие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памятные подарки от РДШ и будут рекомендованы к участию в тематической смене РДШ  в «Орленке»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Екатерина Гришина тел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(495) 122-21-26 (доб. 104), эл. почта: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egrishina@myrdsh.ru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1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807" y="859065"/>
            <a:ext cx="104840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«Информационная культура и безопасность»</a:t>
            </a:r>
          </a:p>
          <a:p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у обучающихся навыков работы с информацией, знаний о безопасной работе в информационно-телекоммуникационной сети «Интернет» и корректного общения в социальных сетях.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8 до 17 лет, учителя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родители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сайт-памятку для своей школы о безопасности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Интернете и соцсетях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Лучшие участники получат памятные подарки от РДШ и будут рекомендованы к участию в тематической смене РДШ  в «Орленке»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Ощепкова Александра тел. (495) 122-21-26 (доб. 104), эл. почта: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oshepkova.a.v@myrdsh.ru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4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635" y="1064017"/>
            <a:ext cx="1067325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«Клуб экономных школьников» (КЭШ)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приобретут и усовершенствуют свои знания о финансовой грамотности, сформируют представление об осознанном потреблении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8 до 17 лет, учителя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родители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свое мероприятие – своп (бесплатный обмен ненужными вещами) 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Лучшие участники получат памятные подарки от РДШ и будут рекомендованы к участию в тематической смене РДШ  в «Орленке», а на смене их ждет заключительный конкурс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Ощепкова Александра тел. (495) 122-21-26 (доб. 104), эл. почта: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oshepkova.a.v@myrdsh.ru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6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807" y="859065"/>
            <a:ext cx="102948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«Лига решений»</a:t>
            </a: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коммуникативные навыки, поделиться алгоритмами решений сложных, неловких и конфликтных ситуаций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11 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сообщество, в котором делятся историями и проблемами,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а также их решениями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снимут видеоролик со своим вариантом решения предложенной ситуации,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учшие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тематической смене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  в «Орленке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», где их ждут финальные очные задания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Смирнова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тел. (495) 122-21-26 (доб.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104),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эл. почта: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asmirnova@myrdsh.ru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975911"/>
            <a:ext cx="11303875" cy="493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Информационные ресурсы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ресурсы: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ресурс для регистрации участников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команд –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рдш.рф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сети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ВКонтакте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Группа направления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«Междисциплинарное направление РДШ»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https://vk.com/md.rdsh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Официальная группа РДШ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skm_rus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Страница в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md.rdsh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22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438</Words>
  <Application>Microsoft Office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SafeTec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Пелипенкова Дарья Юрьевна</dc:creator>
  <cp:lastModifiedBy>RDSH</cp:lastModifiedBy>
  <cp:revision>26</cp:revision>
  <dcterms:created xsi:type="dcterms:W3CDTF">2020-08-11T13:09:48Z</dcterms:created>
  <dcterms:modified xsi:type="dcterms:W3CDTF">2020-09-15T14:49:51Z</dcterms:modified>
</cp:coreProperties>
</file>