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5B47C62-CB20-4306-86F3-3E99D1DA4ECF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E05D-3ABE-4D79-8BE4-955FC23B7F3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14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C62-CB20-4306-86F3-3E99D1DA4ECF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E05D-3ABE-4D79-8BE4-955FC23B7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74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C62-CB20-4306-86F3-3E99D1DA4ECF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E05D-3ABE-4D79-8BE4-955FC23B7F3F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7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C62-CB20-4306-86F3-3E99D1DA4ECF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E05D-3ABE-4D79-8BE4-955FC23B7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754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C62-CB20-4306-86F3-3E99D1DA4ECF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E05D-3ABE-4D79-8BE4-955FC23B7F3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90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C62-CB20-4306-86F3-3E99D1DA4ECF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E05D-3ABE-4D79-8BE4-955FC23B7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74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C62-CB20-4306-86F3-3E99D1DA4ECF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E05D-3ABE-4D79-8BE4-955FC23B7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98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C62-CB20-4306-86F3-3E99D1DA4ECF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E05D-3ABE-4D79-8BE4-955FC23B7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10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C62-CB20-4306-86F3-3E99D1DA4ECF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E05D-3ABE-4D79-8BE4-955FC23B7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652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C62-CB20-4306-86F3-3E99D1DA4ECF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E05D-3ABE-4D79-8BE4-955FC23B7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14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C62-CB20-4306-86F3-3E99D1DA4ECF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E05D-3ABE-4D79-8BE4-955FC23B7F3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075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5B47C62-CB20-4306-86F3-3E99D1DA4ECF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15E05D-3ABE-4D79-8BE4-955FC23B7F3F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89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716F06-76CF-406D-9B23-AD22D1AFA3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Проекты РДШ в сфере краеведения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48A14D1-61E9-495A-B974-A4D5F376AE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2020/2021 учебный год</a:t>
            </a:r>
          </a:p>
          <a:p>
            <a:r>
              <a:rPr lang="en-US" dirty="0"/>
              <a:t>puteshestviya@myrdsh.ru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095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CE2D17-A240-4E45-B123-30EBAA08E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Проекты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5CA826-151E-4261-8A7B-5C90B70A9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988906"/>
            <a:ext cx="10058400" cy="5122784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b="1" dirty="0"/>
              <a:t>Всероссийский проект «Я познаю Россию»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Сроки реализации: 15 ноября 2020 – 31 декабря 2021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Суть: краеведение, исследование своего края, социальный активизм и брендинг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Этапы: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ru-RU" dirty="0"/>
              <a:t>Заявочный этап: 4 ноября 2020 – 30 сентября 2021;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ru-RU" dirty="0"/>
              <a:t>Образовательный этап: 16 ноября 2020 – 31 марта 2021; 1  апреля – 30 сентября 2021;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ru-RU" dirty="0"/>
              <a:t>Финал: 15 ноября 2021 – 30 января 2021 (путешествие)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b="1" dirty="0"/>
              <a:t>Всероссийский проект «Школьный музей»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Сроки реализации: 15 ноября 2020 – 31 декабря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Суть: создание и улучшение школьного музея, продвижение школьного музея на муниципальном уровне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Этапы: см. «Я познаю Россию»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/>
              <a:t> Всероссийский проект «Прогулки по стране»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Сроки реализации: 15 ноября 2020 – 31 декабря 2021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Суть: создание школьных редакций и периодик, агрегация районных новостей и событий, овладение современными аудиовизуальными и  веб-форматами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Этапы: см. «Я познаю Россию»</a:t>
            </a:r>
          </a:p>
          <a:p>
            <a:pPr lvl="1">
              <a:buFont typeface="Arial" panose="020B0604020202020204" pitchFamily="34" charset="0"/>
              <a:buChar char="•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2750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3B4CA3-E786-4318-BCFB-1D53B4506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226547"/>
          </a:xfrm>
        </p:spPr>
        <p:txBody>
          <a:bodyPr>
            <a:normAutofit fontScale="90000"/>
          </a:bodyPr>
          <a:lstStyle/>
          <a:p>
            <a:r>
              <a:rPr lang="ru-RU" dirty="0"/>
              <a:t>Акции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E860B0-5AF1-4F91-8913-C89C0EAE4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212981"/>
            <a:ext cx="9720073" cy="529978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b="1" dirty="0"/>
              <a:t>Всероссийские акции в формате дней профессиональной деятельности в области краеведения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/>
              <a:t> День Туризма </a:t>
            </a:r>
            <a:r>
              <a:rPr lang="ru-RU" u="sng" dirty="0"/>
              <a:t>(27 сентября 2020)</a:t>
            </a:r>
            <a:r>
              <a:rPr lang="ru-RU" dirty="0"/>
              <a:t> – акция по презентации туристических направлений региона, сроки реализации 27 сентября 2020 – 4 ноября 2021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/>
              <a:t> День историка </a:t>
            </a:r>
            <a:r>
              <a:rPr lang="ru-RU" u="sng" dirty="0"/>
              <a:t>(28 марта 2021)</a:t>
            </a:r>
            <a:r>
              <a:rPr lang="ru-RU" dirty="0"/>
              <a:t> – акция по поиску исторических особенностей района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/>
              <a:t> День защиты исторических памятников </a:t>
            </a:r>
            <a:r>
              <a:rPr lang="ru-RU" u="sng" dirty="0"/>
              <a:t>(18 апреля 2021г.)</a:t>
            </a:r>
            <a:r>
              <a:rPr lang="ru-RU" dirty="0"/>
              <a:t> – акция по поиску достопримечательностей региона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/>
              <a:t> День музеев </a:t>
            </a:r>
            <a:r>
              <a:rPr lang="ru-RU" u="sng" dirty="0"/>
              <a:t>(18 мая 2021)</a:t>
            </a:r>
            <a:r>
              <a:rPr lang="ru-RU" dirty="0"/>
              <a:t> – акция по музеефикации данных, полученных в ходе дня историка и дня защиты памятников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/>
              <a:t> Всероссийские акции в формате дней единых действий: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/>
              <a:t>День народного единства – 4 ноября 2020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/>
              <a:t>День археолога – 15 августа 2021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/>
              <a:t>День Туризма – 27 сентября 2021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/>
              <a:t> Месячник для начальных классов (2 – 4 классы), </a:t>
            </a:r>
            <a:r>
              <a:rPr lang="ru-RU" b="1" u="sng" dirty="0"/>
              <a:t>октябрь</a:t>
            </a:r>
            <a:r>
              <a:rPr lang="ru-RU" b="1" dirty="0"/>
              <a:t>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/>
              <a:t> Творческое картографирование района;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/>
              <a:t> Выставка из детских предметов.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i="1" u="sng" dirty="0"/>
              <a:t>Образовательный курс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ru-RU" dirty="0"/>
          </a:p>
          <a:p>
            <a:pPr lvl="1">
              <a:buFont typeface="Wingdings" panose="05000000000000000000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8633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41</TotalTime>
  <Words>319</Words>
  <Application>Microsoft Office PowerPoint</Application>
  <PresentationFormat>Широкоэкранный</PresentationFormat>
  <Paragraphs>33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Tw Cen MT</vt:lpstr>
      <vt:lpstr>Tw Cen MT Condensed</vt:lpstr>
      <vt:lpstr>Wingdings</vt:lpstr>
      <vt:lpstr>Wingdings 3</vt:lpstr>
      <vt:lpstr>Интеграл</vt:lpstr>
      <vt:lpstr>Проекты РДШ в сфере краеведения</vt:lpstr>
      <vt:lpstr>Проекты</vt:lpstr>
      <vt:lpstr>Акции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Проекты РДШ в сфере краеведения</dc:title>
  <dc:creator>РДШ</dc:creator>
  <cp:lastModifiedBy>РДШ</cp:lastModifiedBy>
  <cp:revision>8</cp:revision>
  <dcterms:created xsi:type="dcterms:W3CDTF">2020-09-15T10:33:07Z</dcterms:created>
  <dcterms:modified xsi:type="dcterms:W3CDTF">2020-09-15T11:17:11Z</dcterms:modified>
</cp:coreProperties>
</file>