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7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25.06.2021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825" y="-171400"/>
            <a:ext cx="993776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56656" y="452042"/>
            <a:ext cx="5642343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6696" y="1283039"/>
            <a:ext cx="53807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частника регионального этапа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Всероссийского Слета юных экологов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00" y="419572"/>
            <a:ext cx="1899275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9362" y="5143512"/>
            <a:ext cx="34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директора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9361" y="4889338"/>
            <a:ext cx="29634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67148" y="4843620"/>
            <a:ext cx="2425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39454" y="1909767"/>
            <a:ext cx="6611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ыдан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  <a:endParaRPr lang="ru-RU" sz="20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бучающ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__ класса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8" r="5409"/>
          <a:stretch/>
        </p:blipFill>
        <p:spPr>
          <a:xfrm>
            <a:off x="3087542" y="4048762"/>
            <a:ext cx="3043888" cy="19156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4651" y="4656884"/>
            <a:ext cx="1767993" cy="15729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1540" y="5338645"/>
            <a:ext cx="426757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30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70</cp:revision>
  <cp:lastPrinted>2019-05-20T10:32:03Z</cp:lastPrinted>
  <dcterms:created xsi:type="dcterms:W3CDTF">2015-03-17T15:21:50Z</dcterms:created>
  <dcterms:modified xsi:type="dcterms:W3CDTF">2021-06-25T09:58:45Z</dcterms:modified>
</cp:coreProperties>
</file>