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60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568" y="1513413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бластной экологической Акции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естественнонаучной направленности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«Дели на три»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" y="556198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.03.2022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32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79</cp:revision>
  <cp:lastPrinted>2019-05-20T10:32:03Z</cp:lastPrinted>
  <dcterms:created xsi:type="dcterms:W3CDTF">2015-03-17T15:21:50Z</dcterms:created>
  <dcterms:modified xsi:type="dcterms:W3CDTF">2022-04-02T09:32:25Z</dcterms:modified>
</cp:coreProperties>
</file>