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44B0-AA18-48C5-83D0-49DF3619B47A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A108-4D95-49FF-A8C0-EB8662F89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NUL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764704"/>
            <a:ext cx="7355160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СЕРТИФИКАТ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4601" y="2420888"/>
            <a:ext cx="8568952" cy="418507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7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000" b="1" i="1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этапа Всероссийского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рисунка «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– друзья и защитники Природы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                                                                       Н.В. </a:t>
            </a:r>
            <a:r>
              <a:rPr lang="ru-RU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Коренькова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Смоленск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algn="ctr">
              <a:buNone/>
            </a:pPr>
            <a:endParaRPr lang="ru-RU" sz="2400" i="1" dirty="0"/>
          </a:p>
        </p:txBody>
      </p:sp>
      <p:pic>
        <p:nvPicPr>
          <p:cNvPr id="1026" name="Picture 2" descr="C:\Users\Dasha\Downloads\em.pn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7210459" y="530705"/>
            <a:ext cx="1504781" cy="1504781"/>
          </a:xfrm>
          <a:prstGeom prst="rect">
            <a:avLst/>
          </a:prstGeom>
          <a:noFill/>
        </p:spPr>
      </p:pic>
      <p:sp>
        <p:nvSpPr>
          <p:cNvPr id="1028" name="AutoShape 4" descr="https://det-sad73.ru/uploads/posts/2021-04/1618387490_risunok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crpdo.ru/upload/iblock/74f/74f3c294034d21aced79acbb123f2e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88" y="633311"/>
            <a:ext cx="1830174" cy="1531856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2771800" y="1772816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noProof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6" name="AutoShape 12" descr="https://pickimage.ru/wp-content/uploads/images/detskie/ecolyat/ecolyata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16" descr="https://fsd.multiurok.ru/html/2018/11/10/s_5be732992f88f/993922_10.png"/>
          <p:cNvPicPr>
            <a:picLocks noChangeAspect="1" noChangeArrowheads="1"/>
          </p:cNvPicPr>
          <p:nvPr/>
        </p:nvPicPr>
        <p:blipFill>
          <a:blip r:embed="rId4" cstate="print"/>
          <a:srcRect l="7368" t="15200" r="58444" b="19926"/>
          <a:stretch>
            <a:fillRect/>
          </a:stretch>
        </p:blipFill>
        <p:spPr bwMode="auto">
          <a:xfrm>
            <a:off x="611560" y="5491086"/>
            <a:ext cx="1152128" cy="1143281"/>
          </a:xfrm>
          <a:prstGeom prst="rect">
            <a:avLst/>
          </a:prstGeom>
          <a:noFill/>
        </p:spPr>
      </p:pic>
      <p:pic>
        <p:nvPicPr>
          <p:cNvPr id="17" name="Рисунок 16" descr="C:\Users\Пользователь\AppData\Local\Microsoft\Windows\INetCache\Content.Word\печать_1-removebg-preview.png"/>
          <p:cNvPicPr/>
          <p:nvPr/>
        </p:nvPicPr>
        <p:blipFill>
          <a:blip r:embed="rId5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5088915" y="4719315"/>
            <a:ext cx="1565563" cy="151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C:\Users\Vladelec\Desktop\НАВИГАТОР ДОД.pdf (pdf.io).jpg"/>
          <p:cNvPicPr/>
          <p:nvPr/>
        </p:nvPicPr>
        <p:blipFill rotWithShape="1">
          <a:blip r:embed="rId6" cstate="print">
            <a:lum bright="-20000" contrast="30000"/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13600" b="39600" l="8269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081" t="13512" b="60164"/>
          <a:stretch/>
        </p:blipFill>
        <p:spPr bwMode="auto">
          <a:xfrm>
            <a:off x="6484617" y="4668321"/>
            <a:ext cx="522669" cy="53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9" cstate="print"/>
          <a:srcRect t="10670"/>
          <a:stretch>
            <a:fillRect/>
          </a:stretch>
        </p:blipFill>
        <p:spPr bwMode="auto">
          <a:xfrm>
            <a:off x="7092280" y="5301208"/>
            <a:ext cx="1360898" cy="133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https://sun9-51.userapi.com/impg/2gGyhHNO1TY3SJGV-tK9OrqDTq8h1RKfgZ06ag/QfcQFUDNReE.jpg?size=444x604&amp;quality=96&amp;sign=f5fef2386d0724cd435e6a475a800880&amp;type=album"/>
          <p:cNvPicPr>
            <a:picLocks noChangeAspect="1" noChangeArrowheads="1"/>
          </p:cNvPicPr>
          <p:nvPr/>
        </p:nvPicPr>
        <p:blipFill>
          <a:blip r:embed="rId10" cstate="print"/>
          <a:srcRect t="5007" b="4875"/>
          <a:stretch>
            <a:fillRect/>
          </a:stretch>
        </p:blipFill>
        <p:spPr bwMode="auto">
          <a:xfrm>
            <a:off x="1691680" y="5135821"/>
            <a:ext cx="1152128" cy="1494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pickimage.ru/wp-content/uploads/images/detskie/ecolyat/ecolyat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pickimage.ru/wp-content/uploads/images/detskie/ecolyat/ecolyat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pickimage.ru/wp-content/uploads/images/detskie/ecolyat/ecolyat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pickimage.ru/wp-content/uploads/images/detskie/ecolyat/ecolyat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33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СЕРТИФИКАТ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ГРАМОТА</dc:title>
  <dc:creator>Dasha</dc:creator>
  <cp:lastModifiedBy>user</cp:lastModifiedBy>
  <cp:revision>14</cp:revision>
  <cp:lastPrinted>2022-03-01T12:39:02Z</cp:lastPrinted>
  <dcterms:created xsi:type="dcterms:W3CDTF">2021-11-01T18:25:01Z</dcterms:created>
  <dcterms:modified xsi:type="dcterms:W3CDTF">2022-04-28T04:15:51Z</dcterms:modified>
</cp:coreProperties>
</file>