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3" tIns="45437" rIns="90873" bIns="454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8" y="4787678"/>
            <a:ext cx="5486084" cy="3916188"/>
          </a:xfrm>
          <a:prstGeom prst="rect">
            <a:avLst/>
          </a:prstGeom>
        </p:spPr>
        <p:txBody>
          <a:bodyPr vert="horz" lIns="90873" tIns="45437" rIns="90873" bIns="4543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281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9281"/>
            <a:ext cx="2971431" cy="497994"/>
          </a:xfrm>
          <a:prstGeom prst="rect">
            <a:avLst/>
          </a:prstGeom>
        </p:spPr>
        <p:txBody>
          <a:bodyPr vert="horz" lIns="90873" tIns="45437" rIns="90873" bIns="45437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01.03.2023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4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568" y="1513413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частника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областной Акции «Защитников Отечества поздравляем!»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бучающейся (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емуся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59" y="494643"/>
            <a:ext cx="1750016" cy="17102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512840" y="5153324"/>
            <a:ext cx="1800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6318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81581" y="4304564"/>
            <a:ext cx="201133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выдан</a:t>
            </a:r>
          </a:p>
          <a:p>
            <a:pPr algn="ctr"/>
            <a:endParaRPr lang="ru-RU" sz="1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8727" y="4878997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1284" y="4683965"/>
            <a:ext cx="1424074" cy="13655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269" y="567458"/>
            <a:ext cx="2226023" cy="163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40</Words>
  <Application>Microsoft Office PowerPoint</Application>
  <PresentationFormat>Лист A4 (210x297 мм)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91</cp:revision>
  <cp:lastPrinted>2023-02-01T15:07:38Z</cp:lastPrinted>
  <dcterms:created xsi:type="dcterms:W3CDTF">2015-03-17T15:21:50Z</dcterms:created>
  <dcterms:modified xsi:type="dcterms:W3CDTF">2023-03-01T09:32:04Z</dcterms:modified>
</cp:coreProperties>
</file>