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88163" cy="100203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A20000"/>
    <a:srgbClr val="41BE14"/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2" y="18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BFC5-A98B-4708-B0A0-CABE75602411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902B8-90EB-4373-A761-CD41A025D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7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902B8-90EB-4373-A761-CD41A025DAE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5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3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3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5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1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326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46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77357" cy="6957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24712" y="760396"/>
            <a:ext cx="5474287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sz="48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    СЕРТИФИКАТ</a:t>
            </a:r>
            <a:endParaRPr lang="uk-UA" sz="480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7407" y="1344276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егиональной 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Акции «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Звездный сын планеты Земля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посвященной 90-летию со дня рождения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первого космонавта Ю.А. Гагарина </a:t>
            </a: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обучающей(</a:t>
            </a:r>
            <a:r>
              <a:rPr lang="ru-RU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 класса </a:t>
            </a:r>
          </a:p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</a:t>
            </a:r>
          </a:p>
          <a:p>
            <a:pPr algn="ctr"/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– ________________________________________________________,</a:t>
            </a:r>
          </a:p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</a:p>
          <a:p>
            <a:pPr algn="ctr"/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27" y="633404"/>
            <a:ext cx="1819341" cy="17779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3863072" y="5331471"/>
            <a:ext cx="18001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19.02.2024 – 29.02.2024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9647" y="4754720"/>
            <a:ext cx="28052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СОГБУ ДО «Станция юннатов»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36533" y="5091054"/>
            <a:ext cx="17704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Н.В. Коренькова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60712" y="1976551"/>
            <a:ext cx="51382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выдан</a:t>
            </a:r>
          </a:p>
          <a:p>
            <a:pPr algn="ctr"/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5326" y="5466226"/>
            <a:ext cx="432854" cy="4267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1365" y="4889378"/>
            <a:ext cx="1424074" cy="136555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04" y="633404"/>
            <a:ext cx="1821217" cy="182121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15" y="4461337"/>
            <a:ext cx="1348280" cy="94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51</Words>
  <Application>Microsoft Office PowerPoint</Application>
  <PresentationFormat>Лист A4 (210x297 мм)</PresentationFormat>
  <Paragraphs>34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user</cp:lastModifiedBy>
  <cp:revision>89</cp:revision>
  <cp:lastPrinted>2019-05-20T10:32:03Z</cp:lastPrinted>
  <dcterms:created xsi:type="dcterms:W3CDTF">2015-03-17T15:21:50Z</dcterms:created>
  <dcterms:modified xsi:type="dcterms:W3CDTF">2024-03-01T13:49:36Z</dcterms:modified>
</cp:coreProperties>
</file>