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88163" cy="100203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72" y="17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EBFC5-A98B-4708-B0A0-CABE75602411}" type="datetimeFigureOut">
              <a:rPr lang="ru-RU" smtClean="0"/>
              <a:t>02.04.2022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473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4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902B8-90EB-4373-A761-CD41A025D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902B8-90EB-4373-A761-CD41A025D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85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87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934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1630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558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01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090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31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483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611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3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3" y="273053"/>
            <a:ext cx="5537730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3" y="1435103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988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326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02.04.2022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746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77357" cy="695739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24712" y="760396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    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4568" y="1513413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бластной экологической Акции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естественнонаучной направленности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 Леса»</a:t>
            </a:r>
            <a:endParaRPr lang="ru-RU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65" y="5623107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366" y="5660254"/>
            <a:ext cx="2204085" cy="247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24" y="556198"/>
            <a:ext cx="1819341" cy="1777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3917815" y="5153324"/>
            <a:ext cx="1395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 </a:t>
            </a:r>
          </a:p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27.03.2022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0" y="4071942"/>
            <a:ext cx="280525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СОГБУ ДО «Станция юннатов»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Н.В. Коренькова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60712" y="1976551"/>
            <a:ext cx="51382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выдан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6145" y="4698222"/>
            <a:ext cx="432854" cy="42675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31046" y="4437112"/>
            <a:ext cx="1424074" cy="1365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</TotalTime>
  <Words>31</Words>
  <Application>Microsoft Office PowerPoint</Application>
  <PresentationFormat>Лист A4 (210x297 мм)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User</cp:lastModifiedBy>
  <cp:revision>80</cp:revision>
  <cp:lastPrinted>2019-05-20T10:32:03Z</cp:lastPrinted>
  <dcterms:created xsi:type="dcterms:W3CDTF">2015-03-17T15:21:50Z</dcterms:created>
  <dcterms:modified xsi:type="dcterms:W3CDTF">2022-04-02T09:51:34Z</dcterms:modified>
</cp:coreProperties>
</file>