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881908"/>
            <a:ext cx="8825658" cy="2677648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получения и прекращения Российского гражданства в 2022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112912"/>
            <a:ext cx="10126938" cy="5258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Педагог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  Лапеченкова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Наталья Сергеевна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053" y="1635618"/>
            <a:ext cx="1770796" cy="237058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 bwMode="gray">
          <a:xfrm>
            <a:off x="3795124" y="1143137"/>
            <a:ext cx="4563265" cy="525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СОГБУ ДО «Станция юннатов»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1169" y="625939"/>
            <a:ext cx="8761413" cy="1293014"/>
          </a:xfrm>
        </p:spPr>
        <p:txBody>
          <a:bodyPr/>
          <a:lstStyle/>
          <a:p>
            <a:r>
              <a:rPr lang="ru-RU" dirty="0"/>
              <a:t>Получение гражданства через образование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Право на получение гражданства РФ по упрощенной процедуре - без "ценза оседлости", сдачи экзаменов на знание русского языка и основ законодательства РФ, получат также иностранцы, закончившие с отличием российский вуз и постоянно проживающие в России. Для остальных выпускников вузов и колледжей РФ (без диплома с отличием) предлагается дополнительное требование - трудовой стаж в России более одного года.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919" y="278765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получения и другие нормы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593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 подаче заявления о приеме в гражданство РФ иностранцы и лица без гражданства должны будут в обязательном порядке проходить процедуру государственной дактилоскопической регистрации.</a:t>
            </a:r>
          </a:p>
          <a:p>
            <a:r>
              <a:rPr lang="ru-RU" b="1" dirty="0">
                <a:solidFill>
                  <a:schemeClr val="tx1"/>
                </a:solidFill>
              </a:rPr>
              <a:t>Отдельно законопроект оговаривает порядок получения гражданства иностранными гражданами и лицами без гражданства, у которых уже есть российский паспорт, но которые "не приобрели гражданство РФ "в установленном порядке" (сюда входит подача заявления, сдача дактилоскопии и произнесение присяги). Такое вступление в гражданство происходит в упрощенном порядке (без сдачи экзаменов и "ценза оседлости") по заявлению - после проверки органами внутренних дел. Одновременно в гражданство могут быть приняты дети такого человека, в том числе совершеннолетние, следует из законопроекта.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В законопроекте предусмотрена выдача лицу, не достигшему возраста 14 лет, документа, подтверждающего наличие гражданства РФ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4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773" y="625939"/>
            <a:ext cx="8761413" cy="1125588"/>
          </a:xfrm>
        </p:spPr>
        <p:txBody>
          <a:bodyPr/>
          <a:lstStyle/>
          <a:p>
            <a:r>
              <a:rPr lang="ru-RU" dirty="0"/>
              <a:t>Президент РФ внес проект закона «О гражданстве РФ»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518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29 декабря Президент России внес в </a:t>
            </a:r>
            <a:r>
              <a:rPr lang="ru-RU" b="1" dirty="0" err="1">
                <a:solidFill>
                  <a:schemeClr val="tx1"/>
                </a:solidFill>
              </a:rPr>
              <a:t>госдуму</a:t>
            </a:r>
            <a:r>
              <a:rPr lang="ru-RU" b="1" dirty="0">
                <a:solidFill>
                  <a:schemeClr val="tx1"/>
                </a:solidFill>
              </a:rPr>
              <a:t> законопроект согласно которому, предлагается расширить полномочия главы государства по определению категорий лиц, которые имеют право на упрощенное приобретение гражданства РФ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Законопроектом предусмотрено сокращение числа требований более чем к 20 категориям лиц при приеме их в гражданство РФ и признании российскими гражданами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Прежде всего, речь идет о лицах, являющихся нашими соотечественниками - гражданами бывшего СССР, их детьми, участниками государственной программы по оказанию содействия добровольному переселению в РФ соотечественников, проживающих за рубежом.</a:t>
            </a:r>
          </a:p>
          <a:p>
            <a:r>
              <a:rPr lang="ru-RU" b="1" dirty="0">
                <a:solidFill>
                  <a:schemeClr val="tx1"/>
                </a:solidFill>
              </a:rPr>
              <a:t>В число лиц, имеющих право на упрощенное приобретение гражданства РФ, включены также лица, которые имеют проживающих в России близких родственников - граждан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1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1223" y="452728"/>
            <a:ext cx="7662930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В соответствии с законопроектом российскими гражданами также могут быть признаны: лица, родившиеся на территории РФ (территории РСФСР) до 6 февраля 1992 г.; лица, хотя бы один из родителей которых на день рождения таких лиц являлся гражданином бывшего СССР и постоянно проживал на территории РФ (территории РСФСР); военнослужащие, которые принесли присягу на верность СССР или РФ и проходили по состоянию на 6 февраля 1992 г. службу в воинских частях, находившихся под юрисдикцией РФ и располагавшихся на территориях других государств. Согласно законопроекту, наличие у этих лиц иностранного гражданства не является основанием для отказа в признании их гражданами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69" y="3679135"/>
            <a:ext cx="4301767" cy="276030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206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Полномочия Президента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562" y="2423195"/>
            <a:ext cx="8825659" cy="4067756"/>
          </a:xfrm>
        </p:spPr>
        <p:txBody>
          <a:bodyPr/>
          <a:lstStyle/>
          <a:p>
            <a:r>
              <a:rPr lang="ru-RU" dirty="0" smtClean="0"/>
              <a:t>Президент России может определять категории таких лиц не только в гуманитарных, но и в любых иных целях. К ним, в частности, могут быть отнесены граждане Белоруссии, Украины, Молдавии и Казахстана, указанные в действующем законе "О гражданстве РФ", а также другие лица.</a:t>
            </a:r>
          </a:p>
          <a:p>
            <a:r>
              <a:rPr lang="ru-RU" dirty="0" smtClean="0"/>
              <a:t>В ведении президента предлагается оставить только прием в гражданство РФ в исключительном порядке и распространить его на ветеранов Великой Отечественной войны, являвшихся гражданами бывшего СССР; лиц, имеющих особые заслуги перед РФ, а также на лиц, которые ввиду своей профессии или квалификации либо по иным причинам представляют интерес для РФ.</a:t>
            </a:r>
          </a:p>
          <a:p>
            <a:r>
              <a:rPr lang="ru-RU" dirty="0"/>
              <a:t>В отношении остальных категорий лиц правом принятия решений по вопросам гражданства РФ наделяются МВД России и МИД России.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09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Гражданство через Брак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целях исключения практики заключения фиктивных браков между иностранными гражданами и гражданами РФ для приобретения российского гражданства упрощенное приобретение гражданства РФ предусмотрено только для случаев наличия в браке общего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03" y="4114332"/>
            <a:ext cx="3331269" cy="233261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324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80485"/>
            <a:ext cx="8761413" cy="1061194"/>
          </a:xfrm>
        </p:spPr>
        <p:txBody>
          <a:bodyPr/>
          <a:lstStyle/>
          <a:p>
            <a:r>
              <a:rPr lang="ru-RU" dirty="0"/>
              <a:t>Прекращение гражданства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ранее отмена)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Вместо отмены решений о приеме в гражданство РФ вводится институт прекращения гражданства.</a:t>
            </a:r>
          </a:p>
          <a:p>
            <a:r>
              <a:rPr lang="ru-RU" b="1" dirty="0">
                <a:solidFill>
                  <a:schemeClr val="tx1"/>
                </a:solidFill>
              </a:rPr>
              <a:t>В соответствии с законопроектом президент РФ принимает решения о прекращении гражданства РФ детей, находящихся под опекой иностранных граждан или усыновленных (удочеренных) ими, независимо от места проживания таких детей в целях обеспечения защиты их прав и интересов.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Все лица, гражданство РФ которых было прекращено по инициативе их родителей (усыновителей), имеют право на упрощенное приобретение гражданства РФ в течение пяти лет после достижения возраста 18 лет.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Прекращение гражданства РФ по всем иным основаниям (совершение преступления, использование подложных документов и сообщение заведомо ложных сведений) подлежит обязательному согласованию с президентом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54727"/>
            <a:ext cx="8761413" cy="1061194"/>
          </a:xfrm>
        </p:spPr>
        <p:txBody>
          <a:bodyPr/>
          <a:lstStyle/>
          <a:p>
            <a:r>
              <a:rPr lang="ru-RU" dirty="0"/>
              <a:t>Перечень преступлений для отмены гражданства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Законопроектом расширяется перечень преступлений, совершение которых влечет за собой прекращение гражданства РФ. Наряду с преступлениями террористической направленности, в перечень включены некоторые тяжкие преступления против государства, а также преступления в сфере оборота наркотических средств и психотропных веществ. В случае прекращения гражданства РФ в связи с совершением таких преступлений установленный десятилетний срок применяться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14094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 действия паспорта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Законопроект устанавливает сроки действия паспорта, основания признания его недействительным, случаи и условия его изъятия, предусмотрена возможность оформления паспорта в виде документа, содержащего электронный носитель информации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2069" y="2787650"/>
            <a:ext cx="4457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38816"/>
            <a:ext cx="8761413" cy="1370287"/>
          </a:xfrm>
        </p:spPr>
        <p:txBody>
          <a:bodyPr/>
          <a:lstStyle/>
          <a:p>
            <a:r>
              <a:rPr lang="ru-RU" dirty="0"/>
              <a:t>Наличие двойного или множественного гражданства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Гражданин РФ, имеющий гражданство или множественное гражданство, рассматривается РФ только как гражданин РФ вне зависимости от места его проживания.</a:t>
            </a:r>
          </a:p>
          <a:p>
            <a:r>
              <a:rPr lang="ru-RU" b="1" dirty="0">
                <a:solidFill>
                  <a:schemeClr val="tx1"/>
                </a:solidFill>
              </a:rPr>
              <a:t>Согласно законопроекту, приобретение гражданином РФ гражданства (подданства) иностранного государства не влечет за собой прекращение гражданства РФ.</a:t>
            </a:r>
          </a:p>
          <a:p>
            <a:r>
              <a:rPr lang="ru-RU" b="1" dirty="0">
                <a:solidFill>
                  <a:schemeClr val="tx1"/>
                </a:solidFill>
              </a:rPr>
              <a:t>Наличие у гражданина РФ двойного гражданства или множественного гражданства не может являться основанием для его высылки из РФ или выдачи иностранному государству, в том числе государству, гражданство (подданство) которого имеет гражданин РФ, говорится в документе.</a:t>
            </a:r>
          </a:p>
        </p:txBody>
      </p:sp>
    </p:spTree>
    <p:extLst>
      <p:ext uri="{BB962C8B-B14F-4D97-AF65-F5344CB8AC3E}">
        <p14:creationId xmlns:p14="http://schemas.microsoft.com/office/powerpoint/2010/main" val="248317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299</TotalTime>
  <Words>920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 (конференц-зал)</vt:lpstr>
      <vt:lpstr>Новые правила получения и прекращения Российского гражданства в 2022 году</vt:lpstr>
      <vt:lpstr>Президент РФ внес проект закона «О гражданстве РФ»</vt:lpstr>
      <vt:lpstr>Презентация PowerPoint</vt:lpstr>
      <vt:lpstr>Полномочия Президента</vt:lpstr>
      <vt:lpstr>Гражданство через Брак</vt:lpstr>
      <vt:lpstr>Прекращение гражданства  (ранее отмена)</vt:lpstr>
      <vt:lpstr>Перечень преступлений для отмены гражданства</vt:lpstr>
      <vt:lpstr>Срок действия паспорта</vt:lpstr>
      <vt:lpstr>Наличие двойного или множественного гражданства</vt:lpstr>
      <vt:lpstr>Получение гражданства через образование</vt:lpstr>
      <vt:lpstr>Порядок получения и другие нормы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правила получения и прекращения Российского гражданства в 2022 году</dc:title>
  <dc:creator>User</dc:creator>
  <cp:lastModifiedBy>User</cp:lastModifiedBy>
  <cp:revision>9</cp:revision>
  <dcterms:created xsi:type="dcterms:W3CDTF">2022-01-17T06:32:06Z</dcterms:created>
  <dcterms:modified xsi:type="dcterms:W3CDTF">2022-01-17T11:36:04Z</dcterms:modified>
</cp:coreProperties>
</file>