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77" r:id="rId10"/>
    <p:sldId id="262" r:id="rId11"/>
    <p:sldId id="278" r:id="rId12"/>
    <p:sldId id="279" r:id="rId13"/>
    <p:sldId id="276" r:id="rId14"/>
    <p:sldId id="263" r:id="rId15"/>
    <p:sldId id="264" r:id="rId16"/>
    <p:sldId id="265" r:id="rId17"/>
    <p:sldId id="266" r:id="rId18"/>
    <p:sldId id="281" r:id="rId19"/>
    <p:sldId id="282" r:id="rId20"/>
    <p:sldId id="267" r:id="rId21"/>
    <p:sldId id="268" r:id="rId22"/>
    <p:sldId id="283" r:id="rId23"/>
    <p:sldId id="269" r:id="rId24"/>
    <p:sldId id="28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0BC-CF27-4510-9207-89D88CF246F4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7F54-BD54-4435-86A8-38E2BCE78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2204864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«Меры  безопасности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водных объектах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 время половодья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в летний период»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Прудникова Т.Н.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Методист СОГБУ ДО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«Станция юннатов»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0912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168352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0324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0445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6895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КАК ДЕЙСТВОВАТЬ ВО ВРЕМЯ ПАВОДКА, </a:t>
            </a:r>
            <a:r>
              <a:rPr lang="ru-RU" sz="2400" b="1" dirty="0" smtClean="0">
                <a:solidFill>
                  <a:srgbClr val="FF0000"/>
                </a:solidFill>
              </a:rPr>
              <a:t>НАВОДНЕНИЯ</a:t>
            </a:r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угрозы возникновение наводнения, паводка: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Сохраняйте спокойствие, предупредите соседей, окажите помощь инвалидам, детям и людям преклонного возраста.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Узнайте в органах местного самоуправления место сбора жителей для эвакуации и готовьтесь к ней.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Разъедините все потребители электрического тока от электросети, выключите газ.</a:t>
            </a:r>
          </a:p>
          <a:p>
            <a:pPr>
              <a:buFont typeface="Wingdings" pitchFamily="2" charset="2"/>
              <a:buChar char="§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Перенесите ценные вещи и продовольствие на верхние этажи или поднимите на верхние полки.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в зоне внезапного затопления во время наводнения, паводка: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Сохраняйте спокойствие, не паникуйте.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Быстро соберите необходимые документы, ценности, лекарства, продукты и прочие необходимые вещи.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Окажите помощь детям, инвалидам и людям преклонного возраста. Они подлежат эвакуации в первую очередь.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возможности немедленно оставьте зону затопления.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выходом из дома отключите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Поднимитесь на верхние этажи. Если дом одноэтажный - займите чердачные помещения.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Проверьте, нет ли вблизи пострадавших, окажите им, по возможности, помощь. Первая помощь людям, подобранным на поверхности воды, заключается в следующем: их надо переодеть в сухое белье, тепло укутать и дать успокаивающее средство, а извлеченные из-под воды пострадавшие нуждаются в искусственном дыхании.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Оказавшись в воде, снимите с себя тяжёлую одежду и обувь, отыщите вблизи предметы, которыми можно воспользоваться до получения помощи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переполняйте спасательные средства (катера, лодки, плоты)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6886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258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40324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6724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2119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7646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399593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04056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685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 – прекрасная пора для отдыха. И чтобы с пользой для себя и для своего здоровья отдохнуть у воды, надо научиться общаться с водой, уметь плавать, хорошо запомнить и выполнять правила поведения на воде.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4"/>
            <a:ext cx="5248994" cy="337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259723"/>
            <a:ext cx="81369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Купаться в воде длительное время нельзя – можно легко простудиться. Если вы чувствуете озноб, немедленно выходите из воды и сделайте короткую, но энергичную пробежку по берегу.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Продолжительность купания зависит от температуры воздуха и воды, от влажности воздуха и силы ветра. Наиболее благоприятные условия купания – ясная безветренная погода, температура воздуха +25 °С и более. Начинать купание следует при температуре воды не ниже +18 °С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68352" cy="1988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3744416" cy="2507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Рекомендуется купаться не ранее чем через 1,5 часа после еды. Лучше всего купаться на детских пляжах: они хорошо оборудованы и обеспечены необходимыми средствами для предупреждения несчастных случаев. Не забывайте, что детям разрешается купаться только в присутствии взрослых.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пляжа оборудуется медицинский пункт, устанавливаются грибки и навесы для защиты от солнца.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29381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купания детей или других мероприятий на воде осуществляется патрулирование спасательной лодки, снабженной спасательным кругом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3384376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65618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избежать беды, всем ребятам необходимо строго соблюдать ряд простых правил поведения на воде.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купаться можно только в разрешенных местах и в присутствии взрослых;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нырять в незнакомых местах – на дне могут оказаться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притопленные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бревна, камни, коряги;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следует купаться в заболоченных местах и там, где есть водоросли или тина;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9604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цепляться за лодки, вылезать на знаки навигационного оборудования (бакены, буйки и т. д.);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подплывать к проходящим судам, заплывать за буйки, ограничивающие зону заплыва, и выплывать на фарватер;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744416" cy="25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купаться в штормовую погоду или в местах сильного прибоя;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попали в водоворот, не пугайтесь, наберите побольше воздуха, нырните и постарайтесь резко свернуть в сторону от него;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если у вас свело судорогой мышцы, ложитесь на спину и плывите к берегу, постарайтесь при этом растереть сведенные мышцы;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стесняйтесь позвать на помощь товарищей, взрослых;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нельзя подавать крики ложной тревоги.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410445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635896" cy="214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597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2013-05-19T11:57:26Z</dcterms:created>
  <dcterms:modified xsi:type="dcterms:W3CDTF">2020-09-10T15:50:40Z</dcterms:modified>
</cp:coreProperties>
</file>