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B7E7A-FFA6-4DED-9FA1-515F6C0F317C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64716-5143-4C91-AB16-3B26AB883F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990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64716-5143-4C91-AB16-3B26AB883F0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167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21C2-47A5-4765-862C-B3CEAA2EC462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D4A2-4C8F-4E00-9D41-99970050D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50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21C2-47A5-4765-862C-B3CEAA2EC462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D4A2-4C8F-4E00-9D41-99970050D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30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21C2-47A5-4765-862C-B3CEAA2EC462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D4A2-4C8F-4E00-9D41-99970050D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96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21C2-47A5-4765-862C-B3CEAA2EC462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D4A2-4C8F-4E00-9D41-99970050D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1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21C2-47A5-4765-862C-B3CEAA2EC462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D4A2-4C8F-4E00-9D41-99970050D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392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21C2-47A5-4765-862C-B3CEAA2EC462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D4A2-4C8F-4E00-9D41-99970050D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40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21C2-47A5-4765-862C-B3CEAA2EC462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D4A2-4C8F-4E00-9D41-99970050D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16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21C2-47A5-4765-862C-B3CEAA2EC462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D4A2-4C8F-4E00-9D41-99970050D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74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21C2-47A5-4765-862C-B3CEAA2EC462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D4A2-4C8F-4E00-9D41-99970050D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90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21C2-47A5-4765-862C-B3CEAA2EC462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D4A2-4C8F-4E00-9D41-99970050D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68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21C2-47A5-4765-862C-B3CEAA2EC462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D4A2-4C8F-4E00-9D41-99970050D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947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321C2-47A5-4765-862C-B3CEAA2EC462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7D4A2-4C8F-4E00-9D41-99970050D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06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6170" y="516048"/>
            <a:ext cx="7725624" cy="2492722"/>
          </a:xfrm>
        </p:spPr>
        <p:txBody>
          <a:bodyPr>
            <a:normAutofit fontScale="90000"/>
          </a:bodyPr>
          <a:lstStyle/>
          <a:p>
            <a:r>
              <a:rPr lang="ru-RU" dirty="0"/>
              <a:t>Сегодня на календаре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 сентября  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127" y="2311652"/>
            <a:ext cx="7345159" cy="33014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25910" y="5848538"/>
            <a:ext cx="698927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Лапеченкова Д.В., педагог дополнительного образования, СОГБУ ДО «Станция юннатов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59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3 сентября – одна из памятных дат в России, которая носит название День солидарности в борьбе с терроризмом.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20" y="2046803"/>
            <a:ext cx="6294120" cy="445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94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Эта дата связана с трагическими событиями в городе Беслане 1-3 сентября 2004 </a:t>
            </a:r>
            <a:r>
              <a:rPr lang="ru-RU" dirty="0" smtClean="0"/>
              <a:t>года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65960"/>
            <a:ext cx="5709920" cy="4282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2388394"/>
            <a:ext cx="5459456" cy="386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" y="365125"/>
            <a:ext cx="10104120" cy="3201035"/>
          </a:xfrm>
        </p:spPr>
        <p:txBody>
          <a:bodyPr>
            <a:normAutofit fontScale="90000"/>
          </a:bodyPr>
          <a:lstStyle/>
          <a:p>
            <a:r>
              <a:rPr lang="ru-RU" dirty="0"/>
              <a:t>Слово "террор" в переводе с латыни означает "ужас".</a:t>
            </a:r>
            <a:br>
              <a:rPr lang="ru-RU" dirty="0"/>
            </a:br>
            <a:r>
              <a:rPr lang="ru-RU" dirty="0"/>
              <a:t>Террористы - это жестокие люди, которые любыми способами хотят запугать нас, вселить в нас страх.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713" y="2794201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19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160" y="380365"/>
            <a:ext cx="10515600" cy="6050915"/>
          </a:xfrm>
        </p:spPr>
        <p:txBody>
          <a:bodyPr>
            <a:normAutofit/>
          </a:bodyPr>
          <a:lstStyle/>
          <a:p>
            <a:r>
              <a:rPr lang="ru-RU" b="1" dirty="0"/>
              <a:t>Правила «Что нужно делать, чтобы не стать жертвой террора»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*</a:t>
            </a:r>
            <a:r>
              <a:rPr lang="ru-RU" sz="2700" dirty="0" smtClean="0"/>
              <a:t>Будьте </a:t>
            </a:r>
            <a:r>
              <a:rPr lang="ru-RU" sz="2700" dirty="0"/>
              <a:t>внимательны; обращайте внимание на посторонних людей; не стесняйтесь, если что-то вам покажется подозрительным, сообщить об этом старшим.</a:t>
            </a:r>
            <a:br>
              <a:rPr lang="ru-RU" sz="2700" dirty="0"/>
            </a:br>
            <a:r>
              <a:rPr lang="ru-RU" sz="2700" dirty="0" smtClean="0"/>
              <a:t>* Не </a:t>
            </a:r>
            <a:r>
              <a:rPr lang="ru-RU" sz="2700" dirty="0"/>
              <a:t>дотрагивайтесь до бесхозных сумок, пакетов, свертков; не подбирайте никаких вещей, даже ценных: мина-ловушка может быть замаскирована под игрушку, ручку, мобильный телефон и т.д.</a:t>
            </a:r>
            <a:br>
              <a:rPr lang="ru-RU" sz="2700" dirty="0"/>
            </a:br>
            <a:r>
              <a:rPr lang="ru-RU" sz="2700" dirty="0" smtClean="0"/>
              <a:t>*О </a:t>
            </a:r>
            <a:r>
              <a:rPr lang="ru-RU" sz="2700" dirty="0"/>
              <a:t>подозрительных предметах сообщайте в ближайшее отделение милиции или сотрудникам патрульно-постовой службы.</a:t>
            </a:r>
            <a:br>
              <a:rPr lang="ru-RU" sz="2700" dirty="0"/>
            </a:br>
            <a:r>
              <a:rPr lang="ru-RU" sz="2700" dirty="0" smtClean="0"/>
              <a:t>*Следите </a:t>
            </a:r>
            <a:r>
              <a:rPr lang="ru-RU" sz="2700" dirty="0"/>
              <a:t>за бесхозными помещениями, чердаками, подвалами.</a:t>
            </a:r>
            <a:br>
              <a:rPr lang="ru-RU" sz="2700" dirty="0"/>
            </a:br>
            <a:r>
              <a:rPr lang="ru-RU" sz="2700" dirty="0" smtClean="0"/>
              <a:t>*По </a:t>
            </a:r>
            <a:r>
              <a:rPr lang="ru-RU" sz="2700" dirty="0"/>
              <a:t>возможности избегайте больших скоплений людей, где увеличивается вероятность теракта.</a:t>
            </a:r>
            <a:br>
              <a:rPr lang="ru-RU" sz="2700" dirty="0"/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1997366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Правила «Если ты оказался в </a:t>
            </a:r>
            <a:r>
              <a:rPr lang="ru-RU" b="1" dirty="0" smtClean="0"/>
              <a:t>заложниках…»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1478660"/>
            <a:ext cx="11887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800" b="0" i="0" dirty="0" smtClean="0">
                <a:solidFill>
                  <a:srgbClr val="000000"/>
                </a:solidFill>
                <a:effectLst/>
                <a:latin typeface="PT Sans"/>
              </a:rPr>
              <a:t>Настройся на долгое ожидание. Специалистам требуется время, чтобы освободить тебя. Они не теряют ни минуты, но должны всё предусмотреть.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b="0" i="0" dirty="0" smtClean="0">
                <a:solidFill>
                  <a:srgbClr val="000000"/>
                </a:solidFill>
                <a:effectLst/>
                <a:latin typeface="PT Sans"/>
              </a:rPr>
              <a:t>Постарайся мысленно отвлечься от происходящего: вспоминай содержание книг, художественных фильмов, мультфильмов, решай в уме задачи.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b="0" i="0" dirty="0" smtClean="0">
                <a:solidFill>
                  <a:srgbClr val="000000"/>
                </a:solidFill>
                <a:effectLst/>
                <a:latin typeface="PT Sans"/>
              </a:rPr>
              <a:t>Старайся не раздражать террористов: не кричи, не плачь, не возмущайся. Не требуй также немедленного освобождения - это невозможно.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b="0" i="0" dirty="0" smtClean="0">
                <a:solidFill>
                  <a:srgbClr val="000000"/>
                </a:solidFill>
                <a:effectLst/>
                <a:latin typeface="PT Sans"/>
              </a:rPr>
              <a:t>Не вступай в споры с террористами, выполняй все их требования. Помни: это вынужденная мера, ты спасаешь себя и окружающих.</a:t>
            </a:r>
            <a:endParaRPr lang="ru-RU" sz="2800" b="0" i="0" dirty="0">
              <a:solidFill>
                <a:srgbClr val="000000"/>
              </a:solidFill>
              <a:effectLst/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4097802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173</Words>
  <Application>Microsoft Office PowerPoint</Application>
  <PresentationFormat>Широкоэкранный</PresentationFormat>
  <Paragraphs>12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PT Sans</vt:lpstr>
      <vt:lpstr>Times New Roman</vt:lpstr>
      <vt:lpstr>Тема Office</vt:lpstr>
      <vt:lpstr>Сегодня на календаре  3 сентября   </vt:lpstr>
      <vt:lpstr>3 сентября – одна из памятных дат в России, которая носит название День солидарности в борьбе с терроризмом.</vt:lpstr>
      <vt:lpstr>Эта дата связана с трагическими событиями в городе Беслане 1-3 сентября 2004 года</vt:lpstr>
      <vt:lpstr>Слово "террор" в переводе с латыни означает "ужас". Террористы - это жестокие люди, которые любыми способами хотят запугать нас, вселить в нас страх. </vt:lpstr>
      <vt:lpstr>Правила «Что нужно делать, чтобы не стать жертвой террора» *Будьте внимательны; обращайте внимание на посторонних людей; не стесняйтесь, если что-то вам покажется подозрительным, сообщить об этом старшим. * Не дотрагивайтесь до бесхозных сумок, пакетов, свертков; не подбирайте никаких вещей, даже ценных: мина-ловушка может быть замаскирована под игрушку, ручку, мобильный телефон и т.д. *О подозрительных предметах сообщайте в ближайшее отделение милиции или сотрудникам патрульно-постовой службы. *Следите за бесхозными помещениями, чердаками, подвалами. *По возможности избегайте больших скоплений людей, где увеличивается вероятность теракта. </vt:lpstr>
      <vt:lpstr>Правила «Если ты оказался в заложниках…»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Сегодня на календаре 3 сентября.</dc:title>
  <dc:creator>User</dc:creator>
  <cp:lastModifiedBy>User</cp:lastModifiedBy>
  <cp:revision>6</cp:revision>
  <dcterms:created xsi:type="dcterms:W3CDTF">2024-09-03T06:09:39Z</dcterms:created>
  <dcterms:modified xsi:type="dcterms:W3CDTF">2024-09-03T07:25:49Z</dcterms:modified>
</cp:coreProperties>
</file>