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0" r:id="rId5"/>
    <p:sldId id="261" r:id="rId6"/>
    <p:sldId id="259" r:id="rId7"/>
    <p:sldId id="262" r:id="rId8"/>
    <p:sldId id="258" r:id="rId9"/>
    <p:sldId id="263" r:id="rId10"/>
    <p:sldId id="265" r:id="rId11"/>
    <p:sldId id="268" r:id="rId12"/>
    <p:sldId id="266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67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8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7711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8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0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32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82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CB93BC7-0B21-4B77-807F-5F9A6FF1A8D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597DEA0-A63E-414E-ABDF-2B2AAC1301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28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ernyaeva.e.v@myrdsh.ru" TargetMode="External"/><Relationship Id="rId2" Type="http://schemas.openxmlformats.org/officeDocument/2006/relationships/hyperlink" Target="mailto:pashaev.a.r@myrdsh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rsorov.i.r@myrdsh.ru" TargetMode="External"/><Relationship Id="rId5" Type="http://schemas.openxmlformats.org/officeDocument/2006/relationships/hyperlink" Target="mailto:lisenko.a.i@myrdsh.ru" TargetMode="External"/><Relationship Id="rId4" Type="http://schemas.openxmlformats.org/officeDocument/2006/relationships/hyperlink" Target="mailto:ashishkin@myrdsh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портивный фон, фото спортивный фон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9989" y="2696474"/>
            <a:ext cx="8331179" cy="18445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</a:rPr>
              <a:t>Отдел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ru-RU" sz="4400" dirty="0" smtClean="0">
                <a:solidFill>
                  <a:srgbClr val="00B0F0"/>
                </a:solidFill>
              </a:rPr>
              <a:t>реализации проектов и программ в сфере спорта </a:t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4400" dirty="0" smtClean="0">
                <a:solidFill>
                  <a:srgbClr val="00B0F0"/>
                </a:solidFill>
              </a:rPr>
              <a:t>и здорового образа жизни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9743" y="4756779"/>
            <a:ext cx="6831673" cy="5415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движение школьников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AutoShape 12" descr="ават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аватар"/>
          <p:cNvSpPr>
            <a:spLocks noChangeAspect="1" noChangeArrowheads="1"/>
          </p:cNvSpPr>
          <p:nvPr/>
        </p:nvSpPr>
        <p:spPr bwMode="auto">
          <a:xfrm>
            <a:off x="2440968" y="13671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аватар"/>
          <p:cNvSpPr>
            <a:spLocks noChangeAspect="1" noChangeArrowheads="1"/>
          </p:cNvSpPr>
          <p:nvPr/>
        </p:nvSpPr>
        <p:spPr bwMode="auto">
          <a:xfrm>
            <a:off x="460374" y="160337"/>
            <a:ext cx="1052541" cy="15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авата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2371" y="633742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авата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66" y="813314"/>
            <a:ext cx="996997" cy="1100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339138" y="672474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73760" y="701749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ават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36" y="987866"/>
            <a:ext cx="973933" cy="9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Тематический раздел РДШ — МБОУ «Школа № 135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1"/>
          <a:stretch/>
        </p:blipFill>
        <p:spPr bwMode="auto">
          <a:xfrm>
            <a:off x="8654247" y="813314"/>
            <a:ext cx="1057266" cy="10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833675" y="662959"/>
            <a:ext cx="1687484" cy="15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Министерство спорта Российской Федерации — Википед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66" y="813314"/>
            <a:ext cx="1052702" cy="12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партнёров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Всероссийские спортивные игры школьников «Президентские спортивные игры»</a:t>
            </a:r>
          </a:p>
          <a:p>
            <a:r>
              <a:rPr lang="ru-RU" dirty="0" smtClean="0"/>
              <a:t> Всероссийские спортивные соревнования школьников «Президентские состязания»</a:t>
            </a:r>
          </a:p>
          <a:p>
            <a:r>
              <a:rPr lang="ru-RU" dirty="0" smtClean="0"/>
              <a:t>Фестиваль среди обучающихся общеобразовательных организаций     Российской Федерации «Футбол в школе»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27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ᐈ Спортивный фон, фото спортивный фон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0"/>
          <a:stretch/>
        </p:blipFill>
        <p:spPr bwMode="auto">
          <a:xfrm>
            <a:off x="0" y="2395"/>
            <a:ext cx="12192000" cy="77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290" y="398521"/>
            <a:ext cx="4896196" cy="766028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Сотрудники отдела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7574" y="4863563"/>
            <a:ext cx="1721315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/>
              <a:t>Сорсоров</a:t>
            </a:r>
            <a:r>
              <a:rPr lang="ru-RU" b="1" dirty="0"/>
              <a:t> Иван</a:t>
            </a:r>
          </a:p>
          <a:p>
            <a:pPr algn="ctr"/>
            <a:r>
              <a:rPr lang="ru-RU" sz="1600" dirty="0" smtClean="0"/>
              <a:t>Проекты: </a:t>
            </a:r>
            <a:endParaRPr lang="ru-RU" sz="1600" dirty="0"/>
          </a:p>
          <a:p>
            <a:pPr algn="ctr"/>
            <a:r>
              <a:rPr lang="ru-RU" sz="1600" dirty="0"/>
              <a:t>"Игры отважных"</a:t>
            </a:r>
          </a:p>
          <a:p>
            <a:pPr algn="ctr"/>
            <a:r>
              <a:rPr lang="ru-RU" sz="1600" dirty="0"/>
              <a:t>"Сила </a:t>
            </a:r>
            <a:r>
              <a:rPr lang="ru-RU" sz="1600" dirty="0" smtClean="0"/>
              <a:t>РДШ"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5286" y="5540671"/>
            <a:ext cx="2369127" cy="92333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Лысенко Анастасия</a:t>
            </a:r>
          </a:p>
          <a:p>
            <a:pPr algn="ctr"/>
            <a:r>
              <a:rPr lang="ru-RU" dirty="0" smtClean="0"/>
              <a:t>Проект </a:t>
            </a:r>
          </a:p>
          <a:p>
            <a:pPr algn="ctr"/>
            <a:r>
              <a:rPr lang="ru-RU" dirty="0" smtClean="0"/>
              <a:t>"Здоровое </a:t>
            </a:r>
            <a:r>
              <a:rPr lang="ru-RU" dirty="0"/>
              <a:t>движение"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24413" y="4030861"/>
            <a:ext cx="2401609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Шишкин Антон</a:t>
            </a:r>
          </a:p>
          <a:p>
            <a:pPr algn="ctr"/>
            <a:r>
              <a:rPr lang="ru-RU" dirty="0"/>
              <a:t>Проекты:</a:t>
            </a:r>
          </a:p>
          <a:p>
            <a:pPr algn="ctr"/>
            <a:r>
              <a:rPr lang="ru-RU" dirty="0"/>
              <a:t>"Турнир по шахматам"</a:t>
            </a:r>
          </a:p>
          <a:p>
            <a:pPr algn="ctr"/>
            <a:r>
              <a:rPr lang="ru-RU" dirty="0"/>
              <a:t>"Веселые старты"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4555" y="5636730"/>
            <a:ext cx="27211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Черняева Екатерина</a:t>
            </a:r>
          </a:p>
          <a:p>
            <a:pPr algn="ctr"/>
            <a:r>
              <a:rPr lang="ru-RU" dirty="0" smtClean="0"/>
              <a:t>Главный редактор платформы </a:t>
            </a:r>
            <a:r>
              <a:rPr lang="ru-RU" dirty="0" err="1" smtClean="0"/>
              <a:t>спорт.рдш.рф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57" t="873" r="2598" b="13514"/>
          <a:stretch/>
        </p:blipFill>
        <p:spPr>
          <a:xfrm>
            <a:off x="4718216" y="1480838"/>
            <a:ext cx="2391031" cy="2446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https://sun9-39.userapi.com/c853628/v853628814/d98ff/zK0alkz4k0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18964" r="9955" b="8486"/>
          <a:stretch/>
        </p:blipFill>
        <p:spPr bwMode="auto">
          <a:xfrm>
            <a:off x="705408" y="1526559"/>
            <a:ext cx="2518295" cy="227077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1094"/>
          <a:stretch/>
        </p:blipFill>
        <p:spPr>
          <a:xfrm>
            <a:off x="8646486" y="1428750"/>
            <a:ext cx="2472141" cy="251961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142" t="17998" r="-142" b="2867"/>
          <a:stretch/>
        </p:blipFill>
        <p:spPr>
          <a:xfrm>
            <a:off x="6680865" y="2934613"/>
            <a:ext cx="2369506" cy="250017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47056" t="18426" r="9271" b="16820"/>
          <a:stretch/>
        </p:blipFill>
        <p:spPr>
          <a:xfrm>
            <a:off x="2671883" y="3003949"/>
            <a:ext cx="2534302" cy="250405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478998" y="3872061"/>
            <a:ext cx="1948019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Пашаев Алавдин</a:t>
            </a:r>
            <a:endParaRPr lang="ru-RU" b="1" dirty="0"/>
          </a:p>
          <a:p>
            <a:pPr algn="ctr"/>
            <a:r>
              <a:rPr lang="ru-RU" dirty="0" smtClean="0"/>
              <a:t>Начальник отдела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8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</a:t>
            </a:r>
            <a:br>
              <a:rPr lang="ru-RU" dirty="0" smtClean="0"/>
            </a:br>
            <a:r>
              <a:rPr lang="ru-RU" sz="1200" dirty="0" smtClean="0"/>
              <a:t>Телефон:</a:t>
            </a:r>
            <a:br>
              <a:rPr lang="ru-RU" sz="1200" dirty="0" smtClean="0"/>
            </a:br>
            <a:r>
              <a:rPr lang="ru-RU" sz="1200" dirty="0" smtClean="0"/>
              <a:t>+7 (495) 122 – 21 -26 доб. (150)</a:t>
            </a:r>
            <a:br>
              <a:rPr lang="ru-RU" sz="1200" dirty="0" smtClean="0"/>
            </a:br>
            <a:r>
              <a:rPr lang="ru-RU" sz="1200" dirty="0" smtClean="0"/>
              <a:t>+7 (921) 571 – 73 – 45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Сайт: </a:t>
            </a:r>
            <a:r>
              <a:rPr lang="ru-RU" sz="1200" dirty="0" err="1"/>
              <a:t>спорт.рдш.рф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err="1" smtClean="0"/>
              <a:t>Инстаграм</a:t>
            </a:r>
            <a:r>
              <a:rPr lang="ru-RU" sz="1200" dirty="0" smtClean="0"/>
              <a:t>: </a:t>
            </a:r>
            <a:r>
              <a:rPr lang="en-US" sz="1200" dirty="0" err="1" smtClean="0"/>
              <a:t>skm_sport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Пашаева Алавдин Рамазанович – начальник отдела</a:t>
            </a:r>
            <a:br>
              <a:rPr lang="ru-RU" dirty="0" smtClean="0"/>
            </a:br>
            <a:r>
              <a:rPr lang="ru-RU" dirty="0" err="1" smtClean="0"/>
              <a:t>Эл.почта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pashaev.a.r@myrdsh.ru</a:t>
            </a:r>
            <a:endParaRPr lang="ru-RU" dirty="0" smtClean="0"/>
          </a:p>
          <a:p>
            <a:r>
              <a:rPr lang="ru-RU" dirty="0" smtClean="0"/>
              <a:t>Черняева Екатерина Владимировна – главный редактор </a:t>
            </a:r>
            <a:r>
              <a:rPr lang="ru-RU" dirty="0" err="1" smtClean="0"/>
              <a:t>спорт.р</a:t>
            </a:r>
            <a:r>
              <a:rPr lang="ru-RU" dirty="0" err="1" smtClean="0"/>
              <a:t>дш.рф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3"/>
              </a:rPr>
              <a:t>chernyaeva.e.v@myrdsh.ru</a:t>
            </a:r>
            <a:endParaRPr lang="ru-RU" dirty="0" smtClean="0"/>
          </a:p>
          <a:p>
            <a:r>
              <a:rPr lang="ru-RU" dirty="0" smtClean="0"/>
              <a:t>Шишкин Антон Константинович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4"/>
              </a:rPr>
              <a:t>ashishkin@myrdsh.ru</a:t>
            </a:r>
            <a:endParaRPr lang="ru-RU" dirty="0" smtClean="0"/>
          </a:p>
          <a:p>
            <a:r>
              <a:rPr lang="ru-RU" dirty="0" smtClean="0"/>
              <a:t>Лысенко Анастасия Игоревна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5"/>
              </a:rPr>
              <a:t>lisenko.a.i@myrdsh.ru</a:t>
            </a:r>
            <a:endParaRPr lang="ru-RU" dirty="0" smtClean="0"/>
          </a:p>
          <a:p>
            <a:r>
              <a:rPr lang="ru-RU" dirty="0" err="1" smtClean="0"/>
              <a:t>Сорсоров</a:t>
            </a:r>
            <a:r>
              <a:rPr lang="ru-RU" dirty="0" smtClean="0"/>
              <a:t> Иван Романович – </a:t>
            </a:r>
            <a:r>
              <a:rPr lang="ru-RU" dirty="0"/>
              <a:t>специалист отдела</a:t>
            </a:r>
            <a:br>
              <a:rPr lang="ru-RU" dirty="0"/>
            </a:b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 smtClean="0">
                <a:hlinkClick r:id="rId6"/>
              </a:rPr>
              <a:t>sorsorov.i.r@myrdsh.ru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07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Информационно-статистическая система «</a:t>
            </a:r>
            <a:r>
              <a:rPr lang="ru-RU" dirty="0" err="1" smtClean="0"/>
              <a:t>Спорт.рдш.рф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087389" cy="3581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Целевая </a:t>
            </a:r>
            <a:r>
              <a:rPr lang="ru-RU" b="1" dirty="0" smtClean="0"/>
              <a:t>аудитория: 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</a:t>
            </a:r>
          </a:p>
          <a:p>
            <a:pPr marL="0" indent="0">
              <a:buNone/>
            </a:pPr>
            <a:r>
              <a:rPr lang="ru-RU" dirty="0" smtClean="0"/>
              <a:t> от 7 до 17 лет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 smtClean="0"/>
              <a:t>Цель: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Совершенствование физкультурно-оздоровительной работы в общеобразовательных организациях Российской Федерации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 smtClean="0"/>
              <a:t>Финал:</a:t>
            </a:r>
          </a:p>
          <a:p>
            <a:pPr marL="0" indent="0">
              <a:buNone/>
            </a:pPr>
            <a:r>
              <a:rPr lang="ru-RU" dirty="0" smtClean="0"/>
              <a:t>Спортивный фестиваль в мае 2021 в Москве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2286000"/>
            <a:ext cx="5337762" cy="34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Личностный 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Ребенок, зарегистрированный на платформе </a:t>
            </a:r>
            <a:r>
              <a:rPr lang="ru-RU" dirty="0" err="1" smtClean="0"/>
              <a:t>спорт.рдш.рф</a:t>
            </a:r>
            <a:r>
              <a:rPr lang="ru-RU" dirty="0" smtClean="0"/>
              <a:t>:</a:t>
            </a:r>
          </a:p>
          <a:p>
            <a:r>
              <a:rPr lang="ru-RU" dirty="0" smtClean="0"/>
              <a:t>Заполняет информацию в личном кабинете </a:t>
            </a:r>
          </a:p>
          <a:p>
            <a:r>
              <a:rPr lang="ru-RU" dirty="0" smtClean="0"/>
              <a:t>Указывает спортивные мероприятия, в которых принял участие</a:t>
            </a:r>
          </a:p>
          <a:p>
            <a:r>
              <a:rPr lang="ru-RU" dirty="0" smtClean="0"/>
              <a:t>Получает баллы и награды (виртуальные значки) за активность</a:t>
            </a:r>
          </a:p>
          <a:p>
            <a:r>
              <a:rPr lang="ru-RU" dirty="0" smtClean="0"/>
              <a:t>Участвует в рейтинге лучших спортсменов</a:t>
            </a:r>
          </a:p>
          <a:p>
            <a:r>
              <a:rPr lang="ru-RU" dirty="0" smtClean="0"/>
              <a:t>Имеет доступ к информационным материалам (новости, методические материалы, справочные материалы, полезные статьи, </a:t>
            </a:r>
            <a:r>
              <a:rPr lang="ru-RU" dirty="0" err="1" smtClean="0"/>
              <a:t>трекеры</a:t>
            </a:r>
            <a:r>
              <a:rPr lang="ru-RU" dirty="0" smtClean="0"/>
              <a:t>, чек-листы и так далее)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250" t="17655" r="18102" b="10741"/>
          <a:stretch/>
        </p:blipFill>
        <p:spPr>
          <a:xfrm>
            <a:off x="8131934" y="269116"/>
            <a:ext cx="3287289" cy="20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«Веселые старты»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со 2 по 4 класс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проводится в целях укрепления здоровья подрастающего поколения, привлечения обучающихся к регулярным занятиям физической культурой, направленное на совершенствование спортивного досуга учащихся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0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08265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Дополнительный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«Турнир по шахматам на кубок Российского движения школьников»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в возрасте от 7 до 17 лет</a:t>
            </a:r>
          </a:p>
          <a:p>
            <a:r>
              <a:rPr lang="ru-RU" dirty="0" smtClean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популяризация шахматной игры среди обучающихся общеобразовательных организаций субъектов Российской Федерации, пропаганда здорового образа жизни, воспитание подрастающего поколения, а также повышение мастерства и квалификации участников. </a:t>
            </a:r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7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«Сила РДШ»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общеобразовательных организаций от 8 до 17 лет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вовлечение обучающихся общеобразовательных организаций Российской Федерации в систематические занятия физической культурой, пропаганда в их среде здорового образа жизни, возрождение и развитие дворовых видов спорта.</a:t>
            </a:r>
          </a:p>
          <a:p>
            <a:r>
              <a:rPr lang="ru-RU" dirty="0"/>
              <a:t>- </a:t>
            </a:r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Дополнительный проект: </a:t>
            </a:r>
            <a:r>
              <a:rPr lang="ru-RU" dirty="0" smtClean="0"/>
              <a:t>«Игры отважных»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</a:t>
            </a:r>
            <a:r>
              <a:rPr lang="ru-RU" b="1" dirty="0" smtClean="0"/>
              <a:t>аудитория</a:t>
            </a:r>
          </a:p>
          <a:p>
            <a:pPr marL="0" indent="0">
              <a:buNone/>
            </a:pPr>
            <a:r>
              <a:rPr lang="ru-RU" dirty="0" smtClean="0"/>
              <a:t>Школьники </a:t>
            </a:r>
            <a:r>
              <a:rPr lang="ru-RU" dirty="0"/>
              <a:t>общеобразовательных организаций в </a:t>
            </a:r>
            <a:r>
              <a:rPr lang="ru-RU" dirty="0" smtClean="0"/>
              <a:t>возрасте от 16 до 17 лет</a:t>
            </a:r>
            <a:endParaRPr lang="ru-RU" dirty="0"/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Цель</a:t>
            </a:r>
          </a:p>
          <a:p>
            <a:pPr marL="0" indent="0">
              <a:buNone/>
            </a:pPr>
            <a:r>
              <a:rPr lang="ru-RU" dirty="0"/>
              <a:t>популяризация комплекса ГТО и вовлечения обучающихся в систематические занятия </a:t>
            </a:r>
            <a:r>
              <a:rPr lang="ru-RU" dirty="0" smtClean="0"/>
              <a:t>физкультурой         </a:t>
            </a:r>
            <a:r>
              <a:rPr lang="ru-RU" dirty="0"/>
              <a:t>и </a:t>
            </a:r>
            <a:r>
              <a:rPr lang="ru-RU" dirty="0" smtClean="0"/>
              <a:t>спортом.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b="1" dirty="0"/>
              <a:t>Где финал и </a:t>
            </a:r>
            <a:r>
              <a:rPr lang="ru-RU" b="1" dirty="0" smtClean="0"/>
              <a:t>когда</a:t>
            </a:r>
          </a:p>
          <a:p>
            <a:pPr marL="0" indent="0">
              <a:buNone/>
            </a:pPr>
            <a:r>
              <a:rPr lang="ru-RU" dirty="0"/>
              <a:t>Спортивный фестиваль в мае 2021 в Москве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Дополнительный проект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«Здоровое движение»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Целевая аудитория</a:t>
            </a:r>
          </a:p>
          <a:p>
            <a:pPr marL="0" indent="0">
              <a:buNone/>
            </a:pPr>
            <a:r>
              <a:rPr lang="ru-RU" dirty="0" smtClean="0"/>
              <a:t>Школьники </a:t>
            </a:r>
            <a:r>
              <a:rPr lang="ru-RU" dirty="0"/>
              <a:t>общеобразовательных организаций в </a:t>
            </a:r>
            <a:r>
              <a:rPr lang="ru-RU" dirty="0" smtClean="0"/>
              <a:t>возрасте от 8 до 17 лет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 smtClean="0"/>
              <a:t>Цель</a:t>
            </a:r>
          </a:p>
          <a:p>
            <a:pPr marL="0" indent="0">
              <a:buNone/>
            </a:pPr>
            <a:r>
              <a:rPr lang="ru-RU" dirty="0"/>
              <a:t>Содействие формированию и распространению (продвижению) приоритетов здорового образа жизни среди </a:t>
            </a:r>
            <a:r>
              <a:rPr lang="ru-RU" dirty="0" smtClean="0"/>
              <a:t>детей           </a:t>
            </a:r>
            <a:r>
              <a:rPr lang="ru-RU" dirty="0"/>
              <a:t>и подростков в возрасте от </a:t>
            </a:r>
            <a:r>
              <a:rPr lang="ru-RU" dirty="0" smtClean="0"/>
              <a:t>10 </a:t>
            </a:r>
            <a:r>
              <a:rPr lang="ru-RU" dirty="0"/>
              <a:t>до 17 лет.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Где финал и когда</a:t>
            </a:r>
          </a:p>
          <a:p>
            <a:pPr marL="0" indent="0">
              <a:buNone/>
            </a:pPr>
            <a:r>
              <a:rPr lang="ru-RU" dirty="0" smtClean="0"/>
              <a:t>Спортивный фестиваль, май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Активности в рамках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847" y="1995054"/>
            <a:ext cx="9850581" cy="44556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Международная акция по </a:t>
            </a:r>
            <a:r>
              <a:rPr lang="ru-RU" dirty="0" err="1" smtClean="0"/>
              <a:t>роуп-скиппингу</a:t>
            </a:r>
            <a:r>
              <a:rPr lang="ru-RU" dirty="0" smtClean="0"/>
              <a:t> «На спорте»</a:t>
            </a:r>
          </a:p>
          <a:p>
            <a:r>
              <a:rPr lang="ru-RU" dirty="0" smtClean="0"/>
              <a:t>Спортивный марафон на </a:t>
            </a:r>
            <a:r>
              <a:rPr lang="ru-RU" dirty="0" err="1" smtClean="0"/>
              <a:t>спорт.рдш.рф</a:t>
            </a:r>
            <a:endParaRPr lang="ru-RU" dirty="0" smtClean="0"/>
          </a:p>
          <a:p>
            <a:r>
              <a:rPr lang="ru-RU" dirty="0" smtClean="0"/>
              <a:t>Игротека </a:t>
            </a:r>
          </a:p>
          <a:p>
            <a:r>
              <a:rPr lang="ru-RU" dirty="0" smtClean="0"/>
              <a:t>Краткосрочные активности (выполнение заданий в </a:t>
            </a:r>
            <a:r>
              <a:rPr lang="ru-RU" dirty="0" err="1" smtClean="0"/>
              <a:t>соц.сетях,челленджи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Дни единых действий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1 декабря – Всемирный день борьбы со СПИДом</a:t>
            </a:r>
          </a:p>
          <a:p>
            <a:pPr>
              <a:buFontTx/>
              <a:buChar char="-"/>
            </a:pPr>
            <a:r>
              <a:rPr lang="ru-RU" dirty="0" smtClean="0"/>
              <a:t>19 </a:t>
            </a:r>
            <a:r>
              <a:rPr lang="ru-RU" dirty="0"/>
              <a:t>января - Международный день зимних видов </a:t>
            </a:r>
            <a:r>
              <a:rPr lang="ru-RU" dirty="0" smtClean="0"/>
              <a:t>спорта</a:t>
            </a:r>
          </a:p>
          <a:p>
            <a:pPr>
              <a:buFontTx/>
              <a:buChar char="-"/>
            </a:pPr>
            <a:r>
              <a:rPr lang="ru-RU" dirty="0"/>
              <a:t>6 апреля – Международный день спорта на благо развития и </a:t>
            </a:r>
            <a:r>
              <a:rPr lang="ru-RU" dirty="0" smtClean="0"/>
              <a:t>мира</a:t>
            </a:r>
          </a:p>
          <a:p>
            <a:pPr>
              <a:buFontTx/>
              <a:buChar char="-"/>
            </a:pPr>
            <a:r>
              <a:rPr lang="ru-RU" dirty="0" smtClean="0"/>
              <a:t>7 апреля – День здоровья</a:t>
            </a:r>
          </a:p>
          <a:p>
            <a:pPr>
              <a:buFontTx/>
              <a:buChar char="-"/>
            </a:pPr>
            <a:r>
              <a:rPr lang="ru-RU" dirty="0" smtClean="0"/>
              <a:t>23 </a:t>
            </a:r>
            <a:r>
              <a:rPr lang="ru-RU" dirty="0"/>
              <a:t>июня - Международный олимпийский </a:t>
            </a:r>
            <a:r>
              <a:rPr lang="ru-RU" dirty="0" smtClean="0"/>
              <a:t>день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1 июля – Международный день шашек</a:t>
            </a:r>
          </a:p>
          <a:p>
            <a:pPr>
              <a:buFontTx/>
              <a:buChar char="-"/>
            </a:pPr>
            <a:r>
              <a:rPr lang="ru-RU" dirty="0" smtClean="0"/>
              <a:t>20 июля – Международный день шахмат</a:t>
            </a:r>
          </a:p>
          <a:p>
            <a:pPr>
              <a:buFontTx/>
              <a:buChar char="-"/>
            </a:pPr>
            <a:r>
              <a:rPr lang="ru-RU" dirty="0" smtClean="0"/>
              <a:t>Вторая </a:t>
            </a:r>
            <a:r>
              <a:rPr lang="ru-RU" dirty="0"/>
              <a:t>суббота августа </a:t>
            </a:r>
            <a:r>
              <a:rPr lang="ru-RU" dirty="0" smtClean="0"/>
              <a:t>(14.08.2021</a:t>
            </a:r>
            <a:r>
              <a:rPr lang="ru-RU" dirty="0"/>
              <a:t>) – День </a:t>
            </a:r>
            <a:r>
              <a:rPr lang="ru-RU" dirty="0" smtClean="0"/>
              <a:t>Физкультурника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3691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1">
      <a:dk1>
        <a:sysClr val="windowText" lastClr="000000"/>
      </a:dk1>
      <a:lt1>
        <a:sysClr val="window" lastClr="FFFFFF"/>
      </a:lt1>
      <a:dk2>
        <a:srgbClr val="35391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7966</TotalTime>
  <Words>555</Words>
  <Application>Microsoft Office PowerPoint</Application>
  <PresentationFormat>Широкоэкранный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Отдел реализации проектов и программ в сфере спорта  и здорового образа жизни</vt:lpstr>
      <vt:lpstr>Информационно-статистическая система «Спорт.рдш.рф»</vt:lpstr>
      <vt:lpstr>Личностный рост</vt:lpstr>
      <vt:lpstr>Дополнительный проект: «Веселые старты» </vt:lpstr>
      <vt:lpstr>Дополнительный проект:  «Турнир по шахматам на кубок Российского движения школьников» </vt:lpstr>
      <vt:lpstr>Дополнительный проект: «Сила РДШ» </vt:lpstr>
      <vt:lpstr>Дополнительный проект: «Игры отважных» </vt:lpstr>
      <vt:lpstr> Дополнительный проект:  «Здоровое движение» </vt:lpstr>
      <vt:lpstr>Активности в рамках направления</vt:lpstr>
      <vt:lpstr>Проекты партнёров</vt:lpstr>
      <vt:lpstr>Сотрудники отдела</vt:lpstr>
      <vt:lpstr>Контакты Телефон: +7 (495) 122 – 21 -26 доб. (150) +7 (921) 571 – 73 – 45 Сайт: спорт.рдш.рф Инстаграм: skm_sport 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проектов и программ в сфере спорта</dc:title>
  <dc:creator>Черняева Екатерина Владимировна</dc:creator>
  <cp:lastModifiedBy>Пашаев Алавдин Рамазанович</cp:lastModifiedBy>
  <cp:revision>36</cp:revision>
  <cp:lastPrinted>2020-07-10T16:58:22Z</cp:lastPrinted>
  <dcterms:created xsi:type="dcterms:W3CDTF">2020-07-03T09:02:01Z</dcterms:created>
  <dcterms:modified xsi:type="dcterms:W3CDTF">2020-09-16T08:20:34Z</dcterms:modified>
</cp:coreProperties>
</file>