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8" r:id="rId1"/>
  </p:sldMasterIdLst>
  <p:sldIdLst>
    <p:sldId id="256" r:id="rId2"/>
    <p:sldId id="258" r:id="rId3"/>
    <p:sldId id="260" r:id="rId4"/>
    <p:sldId id="261" r:id="rId5"/>
    <p:sldId id="263" r:id="rId6"/>
    <p:sldId id="264" r:id="rId7"/>
    <p:sldId id="272" r:id="rId8"/>
    <p:sldId id="273" r:id="rId9"/>
    <p:sldId id="265" r:id="rId10"/>
    <p:sldId id="271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434" autoAdjust="0"/>
  </p:normalViewPr>
  <p:slideViewPr>
    <p:cSldViewPr snapToGrid="0">
      <p:cViewPr varScale="1">
        <p:scale>
          <a:sx n="81" d="100"/>
          <a:sy n="81" d="100"/>
        </p:scale>
        <p:origin x="54" y="5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C406F-3B1F-4F2B-89BB-C1F49BBA9332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6E07-17D3-42C5-AF80-F66EC8CC9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759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C406F-3B1F-4F2B-89BB-C1F49BBA9332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6E07-17D3-42C5-AF80-F66EC8CC9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587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C406F-3B1F-4F2B-89BB-C1F49BBA9332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6E07-17D3-42C5-AF80-F66EC8CC9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551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C406F-3B1F-4F2B-89BB-C1F49BBA9332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6E07-17D3-42C5-AF80-F66EC8CC921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0530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C406F-3B1F-4F2B-89BB-C1F49BBA9332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6E07-17D3-42C5-AF80-F66EC8CC9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4040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C406F-3B1F-4F2B-89BB-C1F49BBA9332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6E07-17D3-42C5-AF80-F66EC8CC9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886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C406F-3B1F-4F2B-89BB-C1F49BBA9332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6E07-17D3-42C5-AF80-F66EC8CC9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798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C406F-3B1F-4F2B-89BB-C1F49BBA9332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6E07-17D3-42C5-AF80-F66EC8CC9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949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C406F-3B1F-4F2B-89BB-C1F49BBA9332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6E07-17D3-42C5-AF80-F66EC8CC9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444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C406F-3B1F-4F2B-89BB-C1F49BBA9332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6E07-17D3-42C5-AF80-F66EC8CC9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588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C406F-3B1F-4F2B-89BB-C1F49BBA9332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6E07-17D3-42C5-AF80-F66EC8CC9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710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C406F-3B1F-4F2B-89BB-C1F49BBA9332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6E07-17D3-42C5-AF80-F66EC8CC9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77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C406F-3B1F-4F2B-89BB-C1F49BBA9332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6E07-17D3-42C5-AF80-F66EC8CC9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686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C406F-3B1F-4F2B-89BB-C1F49BBA9332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6E07-17D3-42C5-AF80-F66EC8CC9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246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C406F-3B1F-4F2B-89BB-C1F49BBA9332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6E07-17D3-42C5-AF80-F66EC8CC9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207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C406F-3B1F-4F2B-89BB-C1F49BBA9332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6E07-17D3-42C5-AF80-F66EC8CC9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039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C406F-3B1F-4F2B-89BB-C1F49BBA9332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6E07-17D3-42C5-AF80-F66EC8CC9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556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0AC406F-3B1F-4F2B-89BB-C1F49BBA9332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46E07-17D3-42C5-AF80-F66EC8CC9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9426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  <p:sldLayoutId id="2147483991" r:id="rId13"/>
    <p:sldLayoutId id="2147483992" r:id="rId14"/>
    <p:sldLayoutId id="2147483993" r:id="rId15"/>
    <p:sldLayoutId id="2147483994" r:id="rId16"/>
    <p:sldLayoutId id="21474839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898" y="74793"/>
            <a:ext cx="1511421" cy="152854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301" y="-220994"/>
            <a:ext cx="2513000" cy="234337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31333" y="1314926"/>
            <a:ext cx="83757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</a:t>
            </a:r>
          </a:p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endParaRPr lang="ru-RU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2418425" y="354489"/>
            <a:ext cx="66938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смоленское областное государственное бюджетное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дополнительного образования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«Станция юных натуралистов»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72308" y="1735015"/>
            <a:ext cx="9601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деятельность школьного </a:t>
            </a:r>
            <a:r>
              <a:rPr lang="ru-RU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лесничества</a:t>
            </a:r>
            <a:endParaRPr lang="ru-RU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«Наша работа -  о лесе забота»</a:t>
            </a:r>
          </a:p>
          <a:p>
            <a:pPr algn="ctr"/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(школьное лесничество «Росток»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884986" y="3558025"/>
            <a:ext cx="600831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Исполнители проекта: школьное лесничество «Росток67» -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Юрганов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Сергей, 14лет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Халла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Алёна, 13 лет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Конашкова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Таисия, 13 лет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Латынин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Артём, 12 лет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Руководитель – Прудникова Татьяна Николаевна, педагог     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дополнительного образования </a:t>
            </a:r>
            <a:r>
              <a:rPr lang="ru-RU" dirty="0"/>
              <a:t>                                                                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572000" y="6027365"/>
            <a:ext cx="22566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567" y="74793"/>
            <a:ext cx="1886876" cy="181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0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898" y="74793"/>
            <a:ext cx="1511421" cy="152854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488" y="-255107"/>
            <a:ext cx="2475813" cy="23086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32" y="74792"/>
            <a:ext cx="1889924" cy="18228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97015" y="499131"/>
            <a:ext cx="64359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Личный вклад в каждого участника команды</a:t>
            </a:r>
            <a:endParaRPr lang="ru-RU" sz="2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3045" y="1801581"/>
            <a:ext cx="1043353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rabicPeriod"/>
            </a:pPr>
            <a:r>
              <a:rPr lang="ru-RU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Юрганов</a:t>
            </a:r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Сергей – </a:t>
            </a:r>
            <a:r>
              <a:rPr lang="ru-RU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мотиватор</a:t>
            </a:r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душа команды 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Конашкова</a:t>
            </a:r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Таисия – генератор идей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Халла</a:t>
            </a:r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Алена – аналитик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Латынин</a:t>
            </a:r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Артем – </a:t>
            </a:r>
            <a:r>
              <a:rPr lang="ru-RU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реализатор</a:t>
            </a:r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идей</a:t>
            </a:r>
          </a:p>
          <a:p>
            <a:pPr algn="ctr"/>
            <a:endParaRPr lang="ru-RU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Хочется отметить, что обучающиеся школьного лесничества – дружный  коллектив.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во всех  конкурсах и практических делах проходит сообща, командой, в которой каждый старается слышать и слушать друг друга.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школьного лесничества направлена не только на расширение и усвоение теоретических знаний по лесоведению, но и на применение полученных знаний на практике и вовлечение в природоохранную деятельность других обучающихся, а также педагогическое и родительское сообщества.</a:t>
            </a:r>
          </a:p>
          <a:p>
            <a:pPr algn="ctr"/>
            <a:endParaRPr lang="ru-RU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уважением к работе других школьных лесничеств</a:t>
            </a:r>
            <a:r>
              <a:rPr lang="ru-RU" b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b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члены </a:t>
            </a:r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школьного лесничества «Росток67» и </a:t>
            </a:r>
            <a:r>
              <a:rPr lang="ru-RU" b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руководитель.</a:t>
            </a:r>
            <a:endParaRPr lang="ru-RU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10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898" y="74793"/>
            <a:ext cx="1511421" cy="152854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2" y="-265007"/>
            <a:ext cx="2559659" cy="238688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74645" y="5715218"/>
            <a:ext cx="11318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203938" y="381867"/>
            <a:ext cx="7213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82" y="74793"/>
            <a:ext cx="1889924" cy="18228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61846" y="697326"/>
            <a:ext cx="67646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</a:t>
            </a:r>
            <a:r>
              <a:rPr lang="ru-RU" sz="2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практической деятельности</a:t>
            </a:r>
            <a:endParaRPr lang="ru-RU" sz="2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8585" y="2213114"/>
            <a:ext cx="109727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рактическая деятельность по восстановлению и сохранению лесов</a:t>
            </a:r>
          </a:p>
          <a:p>
            <a:r>
              <a:rPr lang="ru-RU" sz="20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 семян и шишек для </a:t>
            </a:r>
            <a:r>
              <a:rPr lang="ru-RU" sz="20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лесовосстановления</a:t>
            </a:r>
            <a:endParaRPr lang="ru-RU" sz="2000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</a:t>
            </a:r>
            <a:r>
              <a:rPr lang="ru-RU" sz="2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семян к </a:t>
            </a:r>
            <a:r>
              <a:rPr lang="ru-RU" sz="20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посеву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выращивание </a:t>
            </a:r>
            <a:r>
              <a:rPr lang="ru-RU" sz="2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посадочного материала в лесном питомнике</a:t>
            </a:r>
            <a:endParaRPr lang="ru-RU" sz="2000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2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лесоохраной агитации и </a:t>
            </a:r>
            <a:r>
              <a:rPr lang="ru-RU" sz="20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пропаганды</a:t>
            </a:r>
          </a:p>
          <a:p>
            <a:pPr marL="342900" indent="-342900">
              <a:buFontTx/>
              <a:buChar char="-"/>
            </a:pPr>
            <a:endParaRPr lang="ru-RU" sz="20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6327" y="3334703"/>
            <a:ext cx="3976974" cy="304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3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898" y="74793"/>
            <a:ext cx="1511421" cy="152854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488" y="-255107"/>
            <a:ext cx="2475813" cy="23086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0" y="74793"/>
            <a:ext cx="1889924" cy="18228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498" y="1897655"/>
            <a:ext cx="3810022" cy="30000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42" y="1897655"/>
            <a:ext cx="4000056" cy="300004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521498" y="5096580"/>
            <a:ext cx="38100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Извлечение семян из шишек</a:t>
            </a:r>
            <a:endParaRPr lang="ru-RU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15843" y="5096580"/>
            <a:ext cx="4000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жизнеспособности семян, подготовка к посеву</a:t>
            </a:r>
            <a:endParaRPr lang="ru-RU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13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898" y="74793"/>
            <a:ext cx="1511421" cy="152854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488" y="-255107"/>
            <a:ext cx="2475813" cy="23086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4793"/>
            <a:ext cx="1889924" cy="18228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966" y="899241"/>
            <a:ext cx="2935165" cy="39135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281" y="839067"/>
            <a:ext cx="2970335" cy="396044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26831" y="5213811"/>
            <a:ext cx="92890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Посев семян сосны обыкновенной в семенном отделении </a:t>
            </a:r>
            <a:r>
              <a:rPr lang="ru-RU" b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дендропитомника</a:t>
            </a:r>
            <a:endParaRPr lang="ru-RU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50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898" y="74793"/>
            <a:ext cx="1511421" cy="152854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488" y="-255107"/>
            <a:ext cx="2475813" cy="230869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84032" y="3024553"/>
            <a:ext cx="8639906" cy="307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70" y="74793"/>
            <a:ext cx="1889924" cy="18228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581" y="1242329"/>
            <a:ext cx="3558518" cy="417923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46629" y="5693299"/>
            <a:ext cx="40609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Прополка сеянцев весной 2024 года</a:t>
            </a:r>
            <a:endParaRPr lang="ru-RU" sz="1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954" y="1272000"/>
            <a:ext cx="3601984" cy="41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0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898" y="74793"/>
            <a:ext cx="1511421" cy="152854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488" y="-255107"/>
            <a:ext cx="2475813" cy="23086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82461" y="901293"/>
            <a:ext cx="6367455" cy="619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Bef>
                <a:spcPts val="5"/>
              </a:spcBef>
              <a:buFontTx/>
              <a:buChar char="-"/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Bef>
                <a:spcPts val="5"/>
              </a:spcBef>
              <a:spcAft>
                <a:spcPts val="0"/>
              </a:spcAft>
              <a:buFontTx/>
              <a:buChar char="-"/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14" y="230728"/>
            <a:ext cx="1889924" cy="18228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915" y="230728"/>
            <a:ext cx="3298581" cy="43981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727" y="1954246"/>
            <a:ext cx="5186550" cy="345965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559169" y="5044572"/>
            <a:ext cx="43609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Посадка выращенных ранее саженцев</a:t>
            </a:r>
            <a:endParaRPr lang="ru-RU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31728" y="5591908"/>
            <a:ext cx="51865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нашего труда: туи, высаженные в рамках акции «Сад Памяти» весной 2022 года</a:t>
            </a:r>
            <a:endParaRPr lang="ru-RU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41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50" y="30386"/>
            <a:ext cx="1889924" cy="18228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2124" y="273473"/>
            <a:ext cx="5605889" cy="842671"/>
          </a:xfrm>
        </p:spPr>
        <p:txBody>
          <a:bodyPr/>
          <a:lstStyle/>
          <a:p>
            <a:r>
              <a:rPr lang="ru-RU" sz="20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виды практической деятельности обучающихся школьного лесничества</a:t>
            </a:r>
            <a:endParaRPr lang="ru-RU" sz="20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9349" y="-340538"/>
            <a:ext cx="2475191" cy="23105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274" y="1300870"/>
            <a:ext cx="3339755" cy="418614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90046" y="5671736"/>
            <a:ext cx="42562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Уборка мусора на территории</a:t>
            </a:r>
          </a:p>
          <a:p>
            <a:pPr algn="ctr"/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ендропарка Станции юннатов</a:t>
            </a:r>
            <a:endParaRPr lang="ru-RU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60814" y="5720038"/>
            <a:ext cx="47457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Очищенный от мусора закрепленный участок леса в Смоленском лесничестве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7767" y="1970046"/>
            <a:ext cx="5724640" cy="353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8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811" y="2277329"/>
            <a:ext cx="4506095" cy="39412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50" y="30386"/>
            <a:ext cx="1889924" cy="18228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6281" y="-213475"/>
            <a:ext cx="2475191" cy="23105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726" y="364415"/>
            <a:ext cx="3298222" cy="406028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317333" y="4933169"/>
            <a:ext cx="84523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и оформление </a:t>
            </a:r>
          </a:p>
          <a:p>
            <a:pPr algn="ctr"/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агитационной противопожарной зоны</a:t>
            </a:r>
          </a:p>
          <a:p>
            <a:pPr algn="ctr"/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(при участии ОГБУ «</a:t>
            </a:r>
            <a:r>
              <a:rPr lang="ru-RU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Лесопожарная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служба</a:t>
            </a:r>
          </a:p>
          <a:p>
            <a:pPr algn="ctr"/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области»)</a:t>
            </a:r>
            <a:endParaRPr lang="ru-RU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037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898" y="74793"/>
            <a:ext cx="1511421" cy="152854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892061" y="376021"/>
            <a:ext cx="5345723" cy="52322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488" y="-255107"/>
            <a:ext cx="2475813" cy="230869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07477" y="1688123"/>
            <a:ext cx="90384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89924" cy="18228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687" y="637631"/>
            <a:ext cx="3204796" cy="42730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561" y="2138371"/>
            <a:ext cx="5205047" cy="427306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505621" y="5037854"/>
            <a:ext cx="40609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региональном этапе Всероссийской природоохранной акции «Покормите птиц зимой!»</a:t>
            </a:r>
            <a:endParaRPr lang="ru-RU" sz="1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05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1497</TotalTime>
  <Words>334</Words>
  <Application>Microsoft Office PowerPoint</Application>
  <PresentationFormat>Широкоэкранный</PresentationFormat>
  <Paragraphs>54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Century Gothic</vt:lpstr>
      <vt:lpstr>Times New Roman</vt:lpstr>
      <vt:lpstr>Wingdings 3</vt:lpstr>
      <vt:lpstr>Ион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Другие виды практической деятельности обучающихся школьного лесничества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 ПОЖАРООПАСНОГО  СЕЗОНА 2015г.</dc:title>
  <dc:creator>Александр</dc:creator>
  <cp:lastModifiedBy>User</cp:lastModifiedBy>
  <cp:revision>165</cp:revision>
  <cp:lastPrinted>2019-11-15T12:01:03Z</cp:lastPrinted>
  <dcterms:created xsi:type="dcterms:W3CDTF">2015-10-28T18:33:35Z</dcterms:created>
  <dcterms:modified xsi:type="dcterms:W3CDTF">2024-05-03T17:42:00Z</dcterms:modified>
</cp:coreProperties>
</file>