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88163" cy="100203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8E"/>
    <a:srgbClr val="A20000"/>
    <a:srgbClr val="41BE14"/>
    <a:srgbClr val="2829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02" y="18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24.05.2022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08771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24.05.2022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934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24.05.2022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630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24.05.2022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558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24.05.2022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5017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24.05.2022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0908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24.05.2022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97318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24.05.2022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4836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24.05.2022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6119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3" y="273053"/>
            <a:ext cx="5537730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3" y="1435103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24.05.2022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988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24.05.2022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3264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6A26A-46A6-4AE8-B5E4-962E8D001AEC}" type="datetimeFigureOut">
              <a:rPr lang="uk-UA" smtClean="0"/>
              <a:pPr/>
              <a:t>24.05.2022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7466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70" rtl="0" eaLnBrk="1" latinLnBrk="0" hangingPunct="1">
        <a:spcBef>
          <a:spcPct val="0"/>
        </a:spcBef>
        <a:buNone/>
        <a:defRPr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itchFamily="34" charset="0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825" y="-171400"/>
            <a:ext cx="9937761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856656" y="452042"/>
            <a:ext cx="5642343" cy="83099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uk-UA" sz="4800" i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</a:rPr>
              <a:t>   СЕРТИФИКАТ</a:t>
            </a:r>
            <a:endParaRPr lang="uk-UA" sz="4800" i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16696" y="1283039"/>
            <a:ext cx="53807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частника регионального этапа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Всероссийского Слета юных экологов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6204" y="512214"/>
            <a:ext cx="1899275" cy="17779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9362" y="5143512"/>
            <a:ext cx="3422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иректор</a:t>
            </a: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СОГБУ ДО «Станция юннатов»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49361" y="4889338"/>
            <a:ext cx="296347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967148" y="4843620"/>
            <a:ext cx="24257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endParaRPr lang="ru-RU" sz="16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Н.В. Коренькова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539454" y="1909767"/>
            <a:ext cx="66119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ыдан</a:t>
            </a:r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</a:t>
            </a:r>
            <a:endParaRPr lang="ru-RU" sz="2000" b="1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бучающ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</a:t>
            </a:r>
            <a:r>
              <a:rPr lang="ru-RU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__ класса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____________________________________________________________________________________________________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08" r="5409"/>
          <a:stretch/>
        </p:blipFill>
        <p:spPr>
          <a:xfrm>
            <a:off x="3332927" y="3866595"/>
            <a:ext cx="3043888" cy="19156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User\Desktop\novyj-kollazh1aep_1484565203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88" t="23185" r="30424" b="21967"/>
          <a:stretch/>
        </p:blipFill>
        <p:spPr bwMode="auto">
          <a:xfrm>
            <a:off x="549361" y="512214"/>
            <a:ext cx="2092775" cy="184957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14651" y="4656884"/>
            <a:ext cx="1767993" cy="157290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01540" y="5338645"/>
            <a:ext cx="426757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44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28</Words>
  <Application>Microsoft Office PowerPoint</Application>
  <PresentationFormat>Лист A4 (210x297 мм)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Pavel</dc:creator>
  <cp:lastModifiedBy>User</cp:lastModifiedBy>
  <cp:revision>70</cp:revision>
  <cp:lastPrinted>2019-05-20T10:32:03Z</cp:lastPrinted>
  <dcterms:created xsi:type="dcterms:W3CDTF">2015-03-17T15:21:50Z</dcterms:created>
  <dcterms:modified xsi:type="dcterms:W3CDTF">2022-05-24T13:01:00Z</dcterms:modified>
</cp:coreProperties>
</file>