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15.04.2021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357" y="-70375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2639" y="1513413"/>
            <a:ext cx="63437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участника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регионального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этапа Всероссийской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акции 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b="1" i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птиц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  рамках Дня единых действий</a:t>
            </a:r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</a:p>
          <a:p>
            <a:pPr algn="ctr"/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68" y="578940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917815" y="5153324"/>
            <a:ext cx="139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01.04.2021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И.о. директора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437112"/>
            <a:ext cx="1424074" cy="13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37</Words>
  <Application>Microsoft Office PowerPoint</Application>
  <PresentationFormat>Лист A4 (210x297 мм)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79</cp:revision>
  <cp:lastPrinted>2019-05-20T10:32:03Z</cp:lastPrinted>
  <dcterms:created xsi:type="dcterms:W3CDTF">2015-03-17T15:21:50Z</dcterms:created>
  <dcterms:modified xsi:type="dcterms:W3CDTF">2021-04-15T08:28:37Z</dcterms:modified>
</cp:coreProperties>
</file>