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28.03.2024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" y="-41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408" y="144399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егиональной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экологической Акции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«День леса»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обучающей(</a:t>
            </a:r>
            <a:r>
              <a:rPr lang="ru-RU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 класса 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</a:p>
          <a:p>
            <a:pPr algn="ctr"/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________________________________________________________,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7" y="633404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863072" y="5331471"/>
            <a:ext cx="1800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18.03.2024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22.03.2024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9647" y="4754720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36533" y="509105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61940" y="1989266"/>
            <a:ext cx="5138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5326" y="5466226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1365" y="4889378"/>
            <a:ext cx="1424074" cy="13655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15" y="4461337"/>
            <a:ext cx="1348280" cy="94660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546" y="601847"/>
            <a:ext cx="2094941" cy="180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38</Words>
  <Application>Microsoft Office PowerPoint</Application>
  <PresentationFormat>Лист A4 (210x297 мм)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91</cp:revision>
  <cp:lastPrinted>2019-05-20T10:32:03Z</cp:lastPrinted>
  <dcterms:created xsi:type="dcterms:W3CDTF">2015-03-17T15:21:50Z</dcterms:created>
  <dcterms:modified xsi:type="dcterms:W3CDTF">2024-03-28T12:18:19Z</dcterms:modified>
</cp:coreProperties>
</file>