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906000" cy="6858000" type="A4"/>
  <p:notesSz cx="6858000" cy="9947275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18E"/>
    <a:srgbClr val="A20000"/>
    <a:srgbClr val="41BE14"/>
    <a:srgbClr val="2829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72" y="222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431" cy="497994"/>
          </a:xfrm>
          <a:prstGeom prst="rect">
            <a:avLst/>
          </a:prstGeom>
        </p:spPr>
        <p:txBody>
          <a:bodyPr vert="horz" lIns="90873" tIns="45437" rIns="90873" bIns="45437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988" y="0"/>
            <a:ext cx="2971431" cy="497994"/>
          </a:xfrm>
          <a:prstGeom prst="rect">
            <a:avLst/>
          </a:prstGeom>
        </p:spPr>
        <p:txBody>
          <a:bodyPr vert="horz" lIns="90873" tIns="45437" rIns="90873" bIns="45437" rtlCol="0"/>
          <a:lstStyle>
            <a:lvl1pPr algn="r">
              <a:defRPr sz="1200"/>
            </a:lvl1pPr>
          </a:lstStyle>
          <a:p>
            <a:fld id="{5FBEBFC5-A98B-4708-B0A0-CABE75602411}" type="datetimeFigureOut">
              <a:rPr lang="ru-RU" smtClean="0"/>
              <a:t>12.04.2024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003300" y="1243013"/>
            <a:ext cx="4851400" cy="33575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873" tIns="45437" rIns="90873" bIns="45437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958" y="4787678"/>
            <a:ext cx="5486084" cy="3916188"/>
          </a:xfrm>
          <a:prstGeom prst="rect">
            <a:avLst/>
          </a:prstGeom>
        </p:spPr>
        <p:txBody>
          <a:bodyPr vert="horz" lIns="90873" tIns="45437" rIns="90873" bIns="45437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9281"/>
            <a:ext cx="2971431" cy="497994"/>
          </a:xfrm>
          <a:prstGeom prst="rect">
            <a:avLst/>
          </a:prstGeom>
        </p:spPr>
        <p:txBody>
          <a:bodyPr vert="horz" lIns="90873" tIns="45437" rIns="90873" bIns="45437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988" y="9449281"/>
            <a:ext cx="2971431" cy="497994"/>
          </a:xfrm>
          <a:prstGeom prst="rect">
            <a:avLst/>
          </a:prstGeom>
        </p:spPr>
        <p:txBody>
          <a:bodyPr vert="horz" lIns="90873" tIns="45437" rIns="90873" bIns="45437" rtlCol="0" anchor="b"/>
          <a:lstStyle>
            <a:lvl1pPr algn="r">
              <a:defRPr sz="1200"/>
            </a:lvl1pPr>
          </a:lstStyle>
          <a:p>
            <a:fld id="{DC6902B8-90EB-4373-A761-CD41A025DA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99767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6902B8-90EB-4373-A761-CD41A025DAED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18559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42950" y="2130428"/>
            <a:ext cx="84201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952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905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858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811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764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717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4669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9622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6A26A-46A6-4AE8-B5E4-962E8D001AEC}" type="datetimeFigureOut">
              <a:rPr lang="uk-UA" smtClean="0"/>
              <a:pPr/>
              <a:t>12.04.2024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975C1-13EB-4520-9121-5B06276DDB45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1087715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6A26A-46A6-4AE8-B5E4-962E8D001AEC}" type="datetimeFigureOut">
              <a:rPr lang="uk-UA" smtClean="0"/>
              <a:pPr/>
              <a:t>12.04.2024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975C1-13EB-4520-9121-5B06276DDB45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493400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181850" y="274641"/>
            <a:ext cx="222885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95300" y="274641"/>
            <a:ext cx="652145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6A26A-46A6-4AE8-B5E4-962E8D001AEC}" type="datetimeFigureOut">
              <a:rPr lang="uk-UA" smtClean="0"/>
              <a:pPr/>
              <a:t>12.04.2024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975C1-13EB-4520-9121-5B06276DDB45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6163067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6A26A-46A6-4AE8-B5E4-962E8D001AEC}" type="datetimeFigureOut">
              <a:rPr lang="uk-UA" smtClean="0"/>
              <a:pPr/>
              <a:t>12.04.2024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975C1-13EB-4520-9121-5B06276DDB45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4555887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333" b="1" cap="all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82506" y="2906716"/>
            <a:ext cx="8420100" cy="1500187"/>
          </a:xfrm>
        </p:spPr>
        <p:txBody>
          <a:bodyPr anchor="b"/>
          <a:lstStyle>
            <a:lvl1pPr marL="0" indent="0">
              <a:buNone/>
              <a:defRPr sz="2167">
                <a:solidFill>
                  <a:schemeClr val="tx1">
                    <a:tint val="75000"/>
                  </a:schemeClr>
                </a:solidFill>
              </a:defRPr>
            </a:lvl1pPr>
            <a:lvl2pPr marL="495285" indent="0">
              <a:buNone/>
              <a:defRPr sz="1950">
                <a:solidFill>
                  <a:schemeClr val="tx1">
                    <a:tint val="75000"/>
                  </a:schemeClr>
                </a:solidFill>
              </a:defRPr>
            </a:lvl2pPr>
            <a:lvl3pPr marL="990570" indent="0">
              <a:buNone/>
              <a:defRPr sz="1733">
                <a:solidFill>
                  <a:schemeClr val="tx1">
                    <a:tint val="75000"/>
                  </a:schemeClr>
                </a:solidFill>
              </a:defRPr>
            </a:lvl3pPr>
            <a:lvl4pPr marL="1485854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4pPr>
            <a:lvl5pPr marL="1981139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5pPr>
            <a:lvl6pPr marL="2476424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6pPr>
            <a:lvl7pPr marL="2971709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7pPr>
            <a:lvl8pPr marL="3466993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8pPr>
            <a:lvl9pPr marL="3962278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6A26A-46A6-4AE8-B5E4-962E8D001AEC}" type="datetimeFigureOut">
              <a:rPr lang="uk-UA" smtClean="0"/>
              <a:pPr/>
              <a:t>12.04.2024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975C1-13EB-4520-9121-5B06276DDB45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8501732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95300" y="1600203"/>
            <a:ext cx="4375150" cy="4525963"/>
          </a:xfrm>
        </p:spPr>
        <p:txBody>
          <a:bodyPr/>
          <a:lstStyle>
            <a:lvl1pPr>
              <a:defRPr sz="3033"/>
            </a:lvl1pPr>
            <a:lvl2pPr>
              <a:defRPr sz="2600"/>
            </a:lvl2pPr>
            <a:lvl3pPr>
              <a:defRPr sz="2167"/>
            </a:lvl3pPr>
            <a:lvl4pPr>
              <a:defRPr sz="1950"/>
            </a:lvl4pPr>
            <a:lvl5pPr>
              <a:defRPr sz="1950"/>
            </a:lvl5pPr>
            <a:lvl6pPr>
              <a:defRPr sz="1950"/>
            </a:lvl6pPr>
            <a:lvl7pPr>
              <a:defRPr sz="1950"/>
            </a:lvl7pPr>
            <a:lvl8pPr>
              <a:defRPr sz="1950"/>
            </a:lvl8pPr>
            <a:lvl9pPr>
              <a:defRPr sz="195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035550" y="1600203"/>
            <a:ext cx="4375150" cy="4525963"/>
          </a:xfrm>
        </p:spPr>
        <p:txBody>
          <a:bodyPr/>
          <a:lstStyle>
            <a:lvl1pPr>
              <a:defRPr sz="3033"/>
            </a:lvl1pPr>
            <a:lvl2pPr>
              <a:defRPr sz="2600"/>
            </a:lvl2pPr>
            <a:lvl3pPr>
              <a:defRPr sz="2167"/>
            </a:lvl3pPr>
            <a:lvl4pPr>
              <a:defRPr sz="1950"/>
            </a:lvl4pPr>
            <a:lvl5pPr>
              <a:defRPr sz="1950"/>
            </a:lvl5pPr>
            <a:lvl6pPr>
              <a:defRPr sz="1950"/>
            </a:lvl6pPr>
            <a:lvl7pPr>
              <a:defRPr sz="1950"/>
            </a:lvl7pPr>
            <a:lvl8pPr>
              <a:defRPr sz="1950"/>
            </a:lvl8pPr>
            <a:lvl9pPr>
              <a:defRPr sz="195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6A26A-46A6-4AE8-B5E4-962E8D001AEC}" type="datetimeFigureOut">
              <a:rPr lang="uk-UA" smtClean="0"/>
              <a:pPr/>
              <a:t>12.04.2024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975C1-13EB-4520-9121-5B06276DDB45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6109083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2" y="1535113"/>
            <a:ext cx="4376870" cy="639762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5285" indent="0">
              <a:buNone/>
              <a:defRPr sz="2167" b="1"/>
            </a:lvl2pPr>
            <a:lvl3pPr marL="990570" indent="0">
              <a:buNone/>
              <a:defRPr sz="1950" b="1"/>
            </a:lvl3pPr>
            <a:lvl4pPr marL="1485854" indent="0">
              <a:buNone/>
              <a:defRPr sz="1733" b="1"/>
            </a:lvl4pPr>
            <a:lvl5pPr marL="1981139" indent="0">
              <a:buNone/>
              <a:defRPr sz="1733" b="1"/>
            </a:lvl5pPr>
            <a:lvl6pPr marL="2476424" indent="0">
              <a:buNone/>
              <a:defRPr sz="1733" b="1"/>
            </a:lvl6pPr>
            <a:lvl7pPr marL="2971709" indent="0">
              <a:buNone/>
              <a:defRPr sz="1733" b="1"/>
            </a:lvl7pPr>
            <a:lvl8pPr marL="3466993" indent="0">
              <a:buNone/>
              <a:defRPr sz="1733" b="1"/>
            </a:lvl8pPr>
            <a:lvl9pPr marL="3962278" indent="0">
              <a:buNone/>
              <a:defRPr sz="1733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95302" y="2174875"/>
            <a:ext cx="4376870" cy="3951288"/>
          </a:xfrm>
        </p:spPr>
        <p:txBody>
          <a:bodyPr/>
          <a:lstStyle>
            <a:lvl1pPr>
              <a:defRPr sz="2600"/>
            </a:lvl1pPr>
            <a:lvl2pPr>
              <a:defRPr sz="2167"/>
            </a:lvl2pPr>
            <a:lvl3pPr>
              <a:defRPr sz="1950"/>
            </a:lvl3pPr>
            <a:lvl4pPr>
              <a:defRPr sz="1733"/>
            </a:lvl4pPr>
            <a:lvl5pPr>
              <a:defRPr sz="1733"/>
            </a:lvl5pPr>
            <a:lvl6pPr>
              <a:defRPr sz="1733"/>
            </a:lvl6pPr>
            <a:lvl7pPr>
              <a:defRPr sz="1733"/>
            </a:lvl7pPr>
            <a:lvl8pPr>
              <a:defRPr sz="1733"/>
            </a:lvl8pPr>
            <a:lvl9pPr>
              <a:defRPr sz="1733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32113" y="1535113"/>
            <a:ext cx="4378590" cy="639762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5285" indent="0">
              <a:buNone/>
              <a:defRPr sz="2167" b="1"/>
            </a:lvl2pPr>
            <a:lvl3pPr marL="990570" indent="0">
              <a:buNone/>
              <a:defRPr sz="1950" b="1"/>
            </a:lvl3pPr>
            <a:lvl4pPr marL="1485854" indent="0">
              <a:buNone/>
              <a:defRPr sz="1733" b="1"/>
            </a:lvl4pPr>
            <a:lvl5pPr marL="1981139" indent="0">
              <a:buNone/>
              <a:defRPr sz="1733" b="1"/>
            </a:lvl5pPr>
            <a:lvl6pPr marL="2476424" indent="0">
              <a:buNone/>
              <a:defRPr sz="1733" b="1"/>
            </a:lvl6pPr>
            <a:lvl7pPr marL="2971709" indent="0">
              <a:buNone/>
              <a:defRPr sz="1733" b="1"/>
            </a:lvl7pPr>
            <a:lvl8pPr marL="3466993" indent="0">
              <a:buNone/>
              <a:defRPr sz="1733" b="1"/>
            </a:lvl8pPr>
            <a:lvl9pPr marL="3962278" indent="0">
              <a:buNone/>
              <a:defRPr sz="1733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032113" y="2174875"/>
            <a:ext cx="4378590" cy="3951288"/>
          </a:xfrm>
        </p:spPr>
        <p:txBody>
          <a:bodyPr/>
          <a:lstStyle>
            <a:lvl1pPr>
              <a:defRPr sz="2600"/>
            </a:lvl1pPr>
            <a:lvl2pPr>
              <a:defRPr sz="2167"/>
            </a:lvl2pPr>
            <a:lvl3pPr>
              <a:defRPr sz="1950"/>
            </a:lvl3pPr>
            <a:lvl4pPr>
              <a:defRPr sz="1733"/>
            </a:lvl4pPr>
            <a:lvl5pPr>
              <a:defRPr sz="1733"/>
            </a:lvl5pPr>
            <a:lvl6pPr>
              <a:defRPr sz="1733"/>
            </a:lvl6pPr>
            <a:lvl7pPr>
              <a:defRPr sz="1733"/>
            </a:lvl7pPr>
            <a:lvl8pPr>
              <a:defRPr sz="1733"/>
            </a:lvl8pPr>
            <a:lvl9pPr>
              <a:defRPr sz="1733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6A26A-46A6-4AE8-B5E4-962E8D001AEC}" type="datetimeFigureOut">
              <a:rPr lang="uk-UA" smtClean="0"/>
              <a:pPr/>
              <a:t>12.04.2024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975C1-13EB-4520-9121-5B06276DDB45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0973183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6A26A-46A6-4AE8-B5E4-962E8D001AEC}" type="datetimeFigureOut">
              <a:rPr lang="uk-UA" smtClean="0"/>
              <a:pPr/>
              <a:t>12.04.2024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975C1-13EB-4520-9121-5B06276DDB45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1348362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6A26A-46A6-4AE8-B5E4-962E8D001AEC}" type="datetimeFigureOut">
              <a:rPr lang="uk-UA" smtClean="0"/>
              <a:pPr/>
              <a:t>12.04.2024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975C1-13EB-4520-9121-5B06276DDB45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6361196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3" y="273050"/>
            <a:ext cx="3259006" cy="1162050"/>
          </a:xfrm>
        </p:spPr>
        <p:txBody>
          <a:bodyPr anchor="b"/>
          <a:lstStyle>
            <a:lvl1pPr algn="l">
              <a:defRPr sz="2167" b="1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72973" y="273053"/>
            <a:ext cx="5537730" cy="5853113"/>
          </a:xfrm>
        </p:spPr>
        <p:txBody>
          <a:bodyPr/>
          <a:lstStyle>
            <a:lvl1pPr>
              <a:defRPr sz="3467"/>
            </a:lvl1pPr>
            <a:lvl2pPr>
              <a:defRPr sz="3033"/>
            </a:lvl2pPr>
            <a:lvl3pPr>
              <a:defRPr sz="2600"/>
            </a:lvl3pPr>
            <a:lvl4pPr>
              <a:defRPr sz="2167"/>
            </a:lvl4pPr>
            <a:lvl5pPr>
              <a:defRPr sz="2167"/>
            </a:lvl5pPr>
            <a:lvl6pPr>
              <a:defRPr sz="2167"/>
            </a:lvl6pPr>
            <a:lvl7pPr>
              <a:defRPr sz="2167"/>
            </a:lvl7pPr>
            <a:lvl8pPr>
              <a:defRPr sz="2167"/>
            </a:lvl8pPr>
            <a:lvl9pPr>
              <a:defRPr sz="2167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95303" y="1435103"/>
            <a:ext cx="3259006" cy="4691063"/>
          </a:xfrm>
        </p:spPr>
        <p:txBody>
          <a:bodyPr/>
          <a:lstStyle>
            <a:lvl1pPr marL="0" indent="0">
              <a:buNone/>
              <a:defRPr sz="1517"/>
            </a:lvl1pPr>
            <a:lvl2pPr marL="495285" indent="0">
              <a:buNone/>
              <a:defRPr sz="1300"/>
            </a:lvl2pPr>
            <a:lvl3pPr marL="990570" indent="0">
              <a:buNone/>
              <a:defRPr sz="1083"/>
            </a:lvl3pPr>
            <a:lvl4pPr marL="1485854" indent="0">
              <a:buNone/>
              <a:defRPr sz="975"/>
            </a:lvl4pPr>
            <a:lvl5pPr marL="1981139" indent="0">
              <a:buNone/>
              <a:defRPr sz="975"/>
            </a:lvl5pPr>
            <a:lvl6pPr marL="2476424" indent="0">
              <a:buNone/>
              <a:defRPr sz="975"/>
            </a:lvl6pPr>
            <a:lvl7pPr marL="2971709" indent="0">
              <a:buNone/>
              <a:defRPr sz="975"/>
            </a:lvl7pPr>
            <a:lvl8pPr marL="3466993" indent="0">
              <a:buNone/>
              <a:defRPr sz="975"/>
            </a:lvl8pPr>
            <a:lvl9pPr marL="3962278" indent="0">
              <a:buNone/>
              <a:defRPr sz="975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6A26A-46A6-4AE8-B5E4-962E8D001AEC}" type="datetimeFigureOut">
              <a:rPr lang="uk-UA" smtClean="0"/>
              <a:pPr/>
              <a:t>12.04.2024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975C1-13EB-4520-9121-5B06276DDB45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7098821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1645" y="4800601"/>
            <a:ext cx="5943600" cy="566738"/>
          </a:xfrm>
        </p:spPr>
        <p:txBody>
          <a:bodyPr anchor="b"/>
          <a:lstStyle>
            <a:lvl1pPr algn="l">
              <a:defRPr sz="2167" b="1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467"/>
            </a:lvl1pPr>
            <a:lvl2pPr marL="495285" indent="0">
              <a:buNone/>
              <a:defRPr sz="3033"/>
            </a:lvl2pPr>
            <a:lvl3pPr marL="990570" indent="0">
              <a:buNone/>
              <a:defRPr sz="2600"/>
            </a:lvl3pPr>
            <a:lvl4pPr marL="1485854" indent="0">
              <a:buNone/>
              <a:defRPr sz="2167"/>
            </a:lvl4pPr>
            <a:lvl5pPr marL="1981139" indent="0">
              <a:buNone/>
              <a:defRPr sz="2167"/>
            </a:lvl5pPr>
            <a:lvl6pPr marL="2476424" indent="0">
              <a:buNone/>
              <a:defRPr sz="2167"/>
            </a:lvl6pPr>
            <a:lvl7pPr marL="2971709" indent="0">
              <a:buNone/>
              <a:defRPr sz="2167"/>
            </a:lvl7pPr>
            <a:lvl8pPr marL="3466993" indent="0">
              <a:buNone/>
              <a:defRPr sz="2167"/>
            </a:lvl8pPr>
            <a:lvl9pPr marL="3962278" indent="0">
              <a:buNone/>
              <a:defRPr sz="2167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41645" y="5367339"/>
            <a:ext cx="5943600" cy="804862"/>
          </a:xfrm>
        </p:spPr>
        <p:txBody>
          <a:bodyPr/>
          <a:lstStyle>
            <a:lvl1pPr marL="0" indent="0">
              <a:buNone/>
              <a:defRPr sz="1517"/>
            </a:lvl1pPr>
            <a:lvl2pPr marL="495285" indent="0">
              <a:buNone/>
              <a:defRPr sz="1300"/>
            </a:lvl2pPr>
            <a:lvl3pPr marL="990570" indent="0">
              <a:buNone/>
              <a:defRPr sz="1083"/>
            </a:lvl3pPr>
            <a:lvl4pPr marL="1485854" indent="0">
              <a:buNone/>
              <a:defRPr sz="975"/>
            </a:lvl4pPr>
            <a:lvl5pPr marL="1981139" indent="0">
              <a:buNone/>
              <a:defRPr sz="975"/>
            </a:lvl5pPr>
            <a:lvl6pPr marL="2476424" indent="0">
              <a:buNone/>
              <a:defRPr sz="975"/>
            </a:lvl6pPr>
            <a:lvl7pPr marL="2971709" indent="0">
              <a:buNone/>
              <a:defRPr sz="975"/>
            </a:lvl7pPr>
            <a:lvl8pPr marL="3466993" indent="0">
              <a:buNone/>
              <a:defRPr sz="975"/>
            </a:lvl8pPr>
            <a:lvl9pPr marL="3962278" indent="0">
              <a:buNone/>
              <a:defRPr sz="975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6A26A-46A6-4AE8-B5E4-962E8D001AEC}" type="datetimeFigureOut">
              <a:rPr lang="uk-UA" smtClean="0"/>
              <a:pPr/>
              <a:t>12.04.2024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975C1-13EB-4520-9121-5B06276DDB45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223264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0" y="1600203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95300" y="6356353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66A26A-46A6-4AE8-B5E4-962E8D001AEC}" type="datetimeFigureOut">
              <a:rPr lang="uk-UA" smtClean="0"/>
              <a:pPr/>
              <a:t>12.04.2024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384550" y="6356353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099300" y="6356353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8975C1-13EB-4520-9121-5B06276DDB45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9574660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90570" rtl="0" eaLnBrk="1" latinLnBrk="0" hangingPunct="1">
        <a:spcBef>
          <a:spcPct val="0"/>
        </a:spcBef>
        <a:buNone/>
        <a:defRPr sz="47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1464" indent="-371464" algn="l" defTabSz="990570" rtl="0" eaLnBrk="1" latinLnBrk="0" hangingPunct="1">
        <a:spcBef>
          <a:spcPct val="20000"/>
        </a:spcBef>
        <a:buFont typeface="Arial" pitchFamily="34" charset="0"/>
        <a:buChar char="•"/>
        <a:defRPr sz="3467" kern="1200">
          <a:solidFill>
            <a:schemeClr val="tx1"/>
          </a:solidFill>
          <a:latin typeface="+mn-lt"/>
          <a:ea typeface="+mn-ea"/>
          <a:cs typeface="+mn-cs"/>
        </a:defRPr>
      </a:lvl1pPr>
      <a:lvl2pPr marL="804838" indent="-309553" algn="l" defTabSz="990570" rtl="0" eaLnBrk="1" latinLnBrk="0" hangingPunct="1">
        <a:spcBef>
          <a:spcPct val="20000"/>
        </a:spcBef>
        <a:buFont typeface="Arial" pitchFamily="34" charset="0"/>
        <a:buChar char="–"/>
        <a:defRPr sz="3033" kern="1200">
          <a:solidFill>
            <a:schemeClr val="tx1"/>
          </a:solidFill>
          <a:latin typeface="+mn-lt"/>
          <a:ea typeface="+mn-ea"/>
          <a:cs typeface="+mn-cs"/>
        </a:defRPr>
      </a:lvl2pPr>
      <a:lvl3pPr marL="1238212" indent="-247642" algn="l" defTabSz="990570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33497" indent="-247642" algn="l" defTabSz="990570" rtl="0" eaLnBrk="1" latinLnBrk="0" hangingPunct="1">
        <a:spcBef>
          <a:spcPct val="20000"/>
        </a:spcBef>
        <a:buFont typeface="Arial" pitchFamily="34" charset="0"/>
        <a:buChar char="–"/>
        <a:defRPr sz="2167" kern="1200">
          <a:solidFill>
            <a:schemeClr val="tx1"/>
          </a:solidFill>
          <a:latin typeface="+mn-lt"/>
          <a:ea typeface="+mn-ea"/>
          <a:cs typeface="+mn-cs"/>
        </a:defRPr>
      </a:lvl4pPr>
      <a:lvl5pPr marL="2228781" indent="-247642" algn="l" defTabSz="990570" rtl="0" eaLnBrk="1" latinLnBrk="0" hangingPunct="1">
        <a:spcBef>
          <a:spcPct val="20000"/>
        </a:spcBef>
        <a:buFont typeface="Arial" pitchFamily="34" charset="0"/>
        <a:buChar char="»"/>
        <a:defRPr sz="2167" kern="1200">
          <a:solidFill>
            <a:schemeClr val="tx1"/>
          </a:solidFill>
          <a:latin typeface="+mn-lt"/>
          <a:ea typeface="+mn-ea"/>
          <a:cs typeface="+mn-cs"/>
        </a:defRPr>
      </a:lvl5pPr>
      <a:lvl6pPr marL="2724066" indent="-247642" algn="l" defTabSz="990570" rtl="0" eaLnBrk="1" latinLnBrk="0" hangingPunct="1">
        <a:spcBef>
          <a:spcPct val="20000"/>
        </a:spcBef>
        <a:buFont typeface="Arial" pitchFamily="34" charset="0"/>
        <a:buChar char="•"/>
        <a:defRPr sz="2167" kern="1200">
          <a:solidFill>
            <a:schemeClr val="tx1"/>
          </a:solidFill>
          <a:latin typeface="+mn-lt"/>
          <a:ea typeface="+mn-ea"/>
          <a:cs typeface="+mn-cs"/>
        </a:defRPr>
      </a:lvl6pPr>
      <a:lvl7pPr marL="3219351" indent="-247642" algn="l" defTabSz="990570" rtl="0" eaLnBrk="1" latinLnBrk="0" hangingPunct="1">
        <a:spcBef>
          <a:spcPct val="20000"/>
        </a:spcBef>
        <a:buFont typeface="Arial" pitchFamily="34" charset="0"/>
        <a:buChar char="•"/>
        <a:defRPr sz="2167" kern="1200">
          <a:solidFill>
            <a:schemeClr val="tx1"/>
          </a:solidFill>
          <a:latin typeface="+mn-lt"/>
          <a:ea typeface="+mn-ea"/>
          <a:cs typeface="+mn-cs"/>
        </a:defRPr>
      </a:lvl7pPr>
      <a:lvl8pPr marL="3714636" indent="-247642" algn="l" defTabSz="990570" rtl="0" eaLnBrk="1" latinLnBrk="0" hangingPunct="1">
        <a:spcBef>
          <a:spcPct val="20000"/>
        </a:spcBef>
        <a:buFont typeface="Arial" pitchFamily="34" charset="0"/>
        <a:buChar char="•"/>
        <a:defRPr sz="2167" kern="1200">
          <a:solidFill>
            <a:schemeClr val="tx1"/>
          </a:solidFill>
          <a:latin typeface="+mn-lt"/>
          <a:ea typeface="+mn-ea"/>
          <a:cs typeface="+mn-cs"/>
        </a:defRPr>
      </a:lvl8pPr>
      <a:lvl9pPr marL="4209920" indent="-247642" algn="l" defTabSz="990570" rtl="0" eaLnBrk="1" latinLnBrk="0" hangingPunct="1">
        <a:spcBef>
          <a:spcPct val="20000"/>
        </a:spcBef>
        <a:buFont typeface="Arial" pitchFamily="34" charset="0"/>
        <a:buChar char="•"/>
        <a:defRPr sz="21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1pPr>
      <a:lvl2pPr marL="495285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2pPr>
      <a:lvl3pPr marL="990570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3pPr>
      <a:lvl4pPr marL="1485854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4pPr>
      <a:lvl5pPr marL="1981139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5pPr>
      <a:lvl6pPr marL="2476424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09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7pPr>
      <a:lvl8pPr marL="3466993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8pPr>
      <a:lvl9pPr marL="3962278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24" y="-55595"/>
            <a:ext cx="9977357" cy="6957392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1923371" y="983238"/>
            <a:ext cx="5474287" cy="707886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pPr algn="ctr"/>
            <a:r>
              <a:rPr lang="uk-UA" sz="4000" i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mbria" panose="02040503050406030204" pitchFamily="18" charset="0"/>
              </a:rPr>
              <a:t>СЕРТИФИКАТ</a:t>
            </a:r>
            <a:endParaRPr lang="uk-UA" sz="4000" i="1" dirty="0">
              <a:ln w="0"/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mbria" panose="020405030504060302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768909" y="1618925"/>
            <a:ext cx="8064896" cy="4493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частника</a:t>
            </a:r>
          </a:p>
          <a:p>
            <a:pPr algn="ctr"/>
            <a:endParaRPr lang="ru-RU" sz="1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6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16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егионального этапа Всероссийской Акции </a:t>
            </a:r>
            <a:endParaRPr lang="ru-RU" sz="1600" b="1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День Птиц</a:t>
            </a:r>
            <a:r>
              <a:rPr lang="ru-RU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b="1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обучающей(</a:t>
            </a:r>
            <a:r>
              <a:rPr lang="ru-RU" sz="1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му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sz="1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ся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 класса </a:t>
            </a:r>
          </a:p>
          <a:p>
            <a:pPr algn="ctr"/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________________________________________________________________</a:t>
            </a:r>
          </a:p>
          <a:p>
            <a:pPr algn="ctr"/>
            <a:endParaRPr lang="ru-RU" sz="1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Руководитель – _________________________________________________,</a:t>
            </a:r>
          </a:p>
          <a:p>
            <a:pPr algn="ctr"/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________________________________________</a:t>
            </a:r>
          </a:p>
          <a:p>
            <a:pPr algn="ctr"/>
            <a:r>
              <a:rPr lang="ru-RU" sz="1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ru-RU" sz="16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0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pic>
        <p:nvPicPr>
          <p:cNvPr id="13" name="Рисунок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2759" y="494643"/>
            <a:ext cx="1750016" cy="171022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 flipH="1">
            <a:off x="3512840" y="5153324"/>
            <a:ext cx="18001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1600" dirty="0"/>
          </a:p>
          <a:p>
            <a:pPr algn="ctr"/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Смоленск</a:t>
            </a:r>
          </a:p>
          <a:p>
            <a:pPr algn="ctr"/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2024</a:t>
            </a:r>
            <a:endParaRPr lang="ru-RU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666720" y="4071942"/>
            <a:ext cx="2631811" cy="141577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ru-RU" sz="1600" dirty="0">
              <a:solidFill>
                <a:schemeClr val="bg2">
                  <a:lumMod val="25000"/>
                </a:schemeClr>
              </a:solidFill>
              <a:latin typeface="+mj-lt"/>
            </a:endParaRPr>
          </a:p>
          <a:p>
            <a:endParaRPr lang="ru-RU" sz="1400" b="1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400" b="1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Директор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СОГБУ ДО «Станция юннатов»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7381581" y="4304564"/>
            <a:ext cx="2011339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400" b="1" dirty="0" smtClean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400" b="1" dirty="0" smtClean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400" b="1" dirty="0" smtClean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400" b="1" dirty="0" smtClean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Н.В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Коренькова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2161474" y="2604095"/>
            <a:ext cx="512025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1600" b="1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6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выдан</a:t>
            </a:r>
          </a:p>
          <a:p>
            <a:pPr algn="ctr"/>
            <a:endParaRPr lang="ru-RU" sz="1000" b="1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4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____________________________________________________</a:t>
            </a:r>
            <a:endParaRPr lang="ru-RU" sz="1400" b="1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948727" y="5060957"/>
            <a:ext cx="432854" cy="426757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254283" y="4863807"/>
            <a:ext cx="1424074" cy="1365556"/>
          </a:xfrm>
          <a:prstGeom prst="rect">
            <a:avLst/>
          </a:prstGeom>
        </p:spPr>
      </p:pic>
      <p:pic>
        <p:nvPicPr>
          <p:cNvPr id="17" name="Рисунок 1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3163" y="542053"/>
            <a:ext cx="2108630" cy="1499615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2182911" y="454064"/>
            <a:ext cx="523689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моленское областное государственное бюджетное </a:t>
            </a:r>
          </a:p>
          <a:p>
            <a:pPr algn="ctr"/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учреждение дополнительного образования</a:t>
            </a:r>
          </a:p>
          <a:p>
            <a:pPr algn="ctr"/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«Станция юных натуралистов»</a:t>
            </a:r>
          </a:p>
          <a:p>
            <a:pPr algn="ctr"/>
            <a:endParaRPr lang="ru-RU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6823" y="2480944"/>
            <a:ext cx="2208709" cy="1656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344319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759</TotalTime>
  <Words>49</Words>
  <Application>Microsoft Office PowerPoint</Application>
  <PresentationFormat>Лист A4 (210x297 мм)</PresentationFormat>
  <Paragraphs>41</Paragraphs>
  <Slides>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Cambria</vt:lpstr>
      <vt:lpstr>Times New Roman</vt:lpstr>
      <vt:lpstr>Тема Office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Pavel</dc:creator>
  <cp:lastModifiedBy>User</cp:lastModifiedBy>
  <cp:revision>93</cp:revision>
  <cp:lastPrinted>2024-04-09T12:34:43Z</cp:lastPrinted>
  <dcterms:created xsi:type="dcterms:W3CDTF">2015-03-17T15:21:50Z</dcterms:created>
  <dcterms:modified xsi:type="dcterms:W3CDTF">2024-04-12T13:33:56Z</dcterms:modified>
</cp:coreProperties>
</file>