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88163" cy="100203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  <a:srgbClr val="A20000"/>
    <a:srgbClr val="41BE14"/>
    <a:srgbClr val="282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25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EBFC5-A98B-4708-B0A0-CABE75602411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252538"/>
            <a:ext cx="48847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902B8-90EB-4373-A761-CD41A025D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7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902B8-90EB-4373-A761-CD41A025DAE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855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877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93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630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558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017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02.06.2021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090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02.06.2021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731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02.06.2021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483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02.06.2021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611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3" y="273053"/>
            <a:ext cx="5537730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02.06.2021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988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02.06.2021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326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A26A-46A6-4AE8-B5E4-962E8D001AEC}" type="datetimeFigureOut">
              <a:rPr lang="uk-UA" smtClean="0"/>
              <a:pPr/>
              <a:t>02.06.2021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746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357" y="-99392"/>
            <a:ext cx="9977357" cy="695739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24712" y="760396"/>
            <a:ext cx="5474287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uk-UA" sz="48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   </a:t>
            </a:r>
            <a:r>
              <a:rPr lang="uk-UA" sz="48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  СЕРТИФИКАТ</a:t>
            </a:r>
            <a:endParaRPr lang="uk-UA" sz="4800" i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12639" y="1513413"/>
            <a:ext cx="634370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</a:t>
            </a: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регионального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этапа</a:t>
            </a: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Всероссийской  Акции «День Земли»</a:t>
            </a: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рамках Дней единых действий</a:t>
            </a:r>
          </a:p>
          <a:p>
            <a:pPr algn="ctr"/>
            <a:endParaRPr lang="ru-RU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выдан</a:t>
            </a:r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65" y="5623107"/>
            <a:ext cx="2204085" cy="2476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366" y="5660254"/>
            <a:ext cx="2204085" cy="2476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746" y="521945"/>
            <a:ext cx="1819341" cy="17779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3917815" y="5153324"/>
            <a:ext cx="1395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Смоленск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22.04.2021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720" y="4071942"/>
            <a:ext cx="28052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16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И.о. директора</a:t>
            </a: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СОГБУ ДО «Станция юннатов»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22485" y="4304564"/>
            <a:ext cx="17704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Н.В. Коренькова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60712" y="1976551"/>
            <a:ext cx="51382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6145" y="4698222"/>
            <a:ext cx="432854" cy="42675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31046" y="4304564"/>
            <a:ext cx="1424074" cy="13655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4990" y="521945"/>
            <a:ext cx="2069029" cy="19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44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41</Words>
  <Application>Microsoft Office PowerPoint</Application>
  <PresentationFormat>Лист A4 (210x297 мм)</PresentationFormat>
  <Paragraphs>27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</dc:creator>
  <cp:lastModifiedBy>User</cp:lastModifiedBy>
  <cp:revision>84</cp:revision>
  <cp:lastPrinted>2019-05-20T10:32:03Z</cp:lastPrinted>
  <dcterms:created xsi:type="dcterms:W3CDTF">2015-03-17T15:21:50Z</dcterms:created>
  <dcterms:modified xsi:type="dcterms:W3CDTF">2021-06-02T11:48:42Z</dcterms:modified>
</cp:coreProperties>
</file>