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02.04.2021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357" y="-99392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2639" y="1513413"/>
            <a:ext cx="634370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регионального этапа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Всероссийской 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Акции «День Леса»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 Дней единых действий</a:t>
            </a:r>
          </a:p>
          <a:p>
            <a:pPr algn="ctr"/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выдан</a:t>
            </a:r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82" y="693195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917815" y="5153324"/>
            <a:ext cx="139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21.03.2021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И.о. директора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145" y="4698222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1046" y="4437112"/>
            <a:ext cx="1424074" cy="13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39</Words>
  <Application>Microsoft Office PowerPoint</Application>
  <PresentationFormat>Лист A4 (210x297 мм)</PresentationFormat>
  <Paragraphs>27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80</cp:revision>
  <cp:lastPrinted>2019-05-20T10:32:03Z</cp:lastPrinted>
  <dcterms:created xsi:type="dcterms:W3CDTF">2015-03-17T15:21:50Z</dcterms:created>
  <dcterms:modified xsi:type="dcterms:W3CDTF">2021-04-02T05:32:46Z</dcterms:modified>
</cp:coreProperties>
</file>