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45583-F56F-4428-B9AE-3D32BC07A6A6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0F636-E31E-4E43-AA47-DF0D23C48AF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45583-F56F-4428-B9AE-3D32BC07A6A6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0F636-E31E-4E43-AA47-DF0D23C48A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45583-F56F-4428-B9AE-3D32BC07A6A6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0F636-E31E-4E43-AA47-DF0D23C48A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45583-F56F-4428-B9AE-3D32BC07A6A6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0F636-E31E-4E43-AA47-DF0D23C48A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45583-F56F-4428-B9AE-3D32BC07A6A6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620F636-E31E-4E43-AA47-DF0D23C48AF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45583-F56F-4428-B9AE-3D32BC07A6A6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0F636-E31E-4E43-AA47-DF0D23C48A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45583-F56F-4428-B9AE-3D32BC07A6A6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0F636-E31E-4E43-AA47-DF0D23C48A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45583-F56F-4428-B9AE-3D32BC07A6A6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0F636-E31E-4E43-AA47-DF0D23C48A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45583-F56F-4428-B9AE-3D32BC07A6A6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0F636-E31E-4E43-AA47-DF0D23C48A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45583-F56F-4428-B9AE-3D32BC07A6A6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0F636-E31E-4E43-AA47-DF0D23C48A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45583-F56F-4428-B9AE-3D32BC07A6A6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0F636-E31E-4E43-AA47-DF0D23C48A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CB45583-F56F-4428-B9AE-3D32BC07A6A6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620F636-E31E-4E43-AA47-DF0D23C48AF8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0864" y="2420888"/>
            <a:ext cx="7772400" cy="300552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«О требованиях к конкурсным работам и отчетным материалам областных </a:t>
            </a:r>
            <a:r>
              <a:rPr lang="ru-RU" dirty="0" smtClean="0"/>
              <a:t>конкурсов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1628800"/>
            <a:ext cx="6400800" cy="642942"/>
          </a:xfrm>
        </p:spPr>
        <p:txBody>
          <a:bodyPr/>
          <a:lstStyle/>
          <a:p>
            <a:r>
              <a:rPr lang="ru-RU" b="1" dirty="0" smtClean="0"/>
              <a:t>Областная консультация</a:t>
            </a:r>
            <a:endParaRPr lang="ru-RU" b="1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366664" y="764704"/>
            <a:ext cx="6400800" cy="64294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/>
              <a:t>СОГБУ ДО «Станция юннатов»</a:t>
            </a:r>
            <a:endParaRPr lang="ru-RU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</TotalTime>
  <Words>20</Words>
  <Application>Microsoft Office PowerPoint</Application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Апекс</vt:lpstr>
      <vt:lpstr>«О требованиях к конкурсным работам и отчетным материалам областных конкурсов»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 требованиях к конкурсным работам и отчетным материалам областных экологических конкурсов»</dc:title>
  <dc:creator>Наташа</dc:creator>
  <cp:lastModifiedBy>User</cp:lastModifiedBy>
  <cp:revision>2</cp:revision>
  <dcterms:created xsi:type="dcterms:W3CDTF">2019-09-19T02:45:46Z</dcterms:created>
  <dcterms:modified xsi:type="dcterms:W3CDTF">2019-09-19T07:04:45Z</dcterms:modified>
</cp:coreProperties>
</file>