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1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6" r:id="rId12"/>
    <p:sldId id="277" r:id="rId13"/>
    <p:sldId id="271" r:id="rId14"/>
    <p:sldId id="272" r:id="rId15"/>
    <p:sldId id="273" r:id="rId16"/>
    <p:sldId id="275" r:id="rId17"/>
    <p:sldId id="281" r:id="rId18"/>
    <p:sldId id="279" r:id="rId19"/>
    <p:sldId id="280" r:id="rId20"/>
    <p:sldId id="282" r:id="rId21"/>
    <p:sldId id="278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21"/>
    <a:srgbClr val="007635"/>
    <a:srgbClr val="00A249"/>
    <a:srgbClr val="DBD600"/>
    <a:srgbClr val="CC0000"/>
    <a:srgbClr val="B05408"/>
    <a:srgbClr val="B84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527" autoAdjust="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smolyunnat@mail.ru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28794" y="2071678"/>
            <a:ext cx="662188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rgbClr val="00A249"/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Областной конкурс «Юннат – 2019» 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rgbClr val="00A249"/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14290"/>
            <a:ext cx="6257940" cy="1571636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/>
              <a:t>«</a:t>
            </a:r>
            <a:r>
              <a:rPr lang="ru-RU" sz="2700" b="1" i="1" u="sng" dirty="0" smtClean="0"/>
              <a:t>Зеленые технологии и </a:t>
            </a:r>
            <a:r>
              <a:rPr lang="ru-RU" sz="2700" b="1" i="1" u="sng" dirty="0" err="1" smtClean="0"/>
              <a:t>стартапы</a:t>
            </a:r>
            <a:r>
              <a:rPr lang="ru-RU" sz="2700" b="1" i="1" dirty="0" smtClean="0"/>
              <a:t>. Инженерия, автоматизация и робототехника. Мой выбор профессии»</a:t>
            </a:r>
            <a:endParaRPr lang="ru-RU" sz="27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071678"/>
            <a:ext cx="750099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  рассматриваются проекты, направленные на применение  «зеленых» технологий,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реализацию нестандартных методов сохранения окружающей среды и обеспечение экологической безопасности: эффективное производство сельскохозяйственной продукции в городской среде (</a:t>
            </a:r>
            <a:r>
              <a:rPr lang="ru-RU" sz="2000" dirty="0" err="1" smtClean="0"/>
              <a:t>сити-фермерство</a:t>
            </a:r>
            <a:r>
              <a:rPr lang="ru-RU" sz="2000" dirty="0" smtClean="0"/>
              <a:t>), создание мини-ферм, использование оборудованных контейнеров для выращивания цветов и зелени методом гидропоники;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</a:t>
            </a:r>
            <a:r>
              <a:rPr lang="ru-RU" sz="2000" dirty="0" err="1" smtClean="0"/>
              <a:t>вермикомпостирование</a:t>
            </a:r>
            <a:r>
              <a:rPr lang="ru-RU" sz="2000" dirty="0" smtClean="0"/>
              <a:t> и производство безвредных для окружающей среды удобрений из пищевых отходов;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энергосберегающие технологии с использованием естественных ресурсов – солнца, ветра, биомассы. </a:t>
            </a:r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1061"/>
            <a:ext cx="4572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3140968"/>
            <a:ext cx="451250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9914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842456" cy="5231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7845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85984" y="642918"/>
            <a:ext cx="6257940" cy="1571636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/>
              <a:t>«Зеленые технологии и </a:t>
            </a:r>
            <a:r>
              <a:rPr lang="ru-RU" sz="2700" b="1" i="1" dirty="0" err="1" smtClean="0"/>
              <a:t>стартапы</a:t>
            </a:r>
            <a:r>
              <a:rPr lang="ru-RU" sz="2700" b="1" i="1" dirty="0" smtClean="0"/>
              <a:t>. </a:t>
            </a:r>
            <a:r>
              <a:rPr lang="ru-RU" sz="2700" b="1" i="1" u="sng" dirty="0" smtClean="0"/>
              <a:t>Инженерия, автоматизация и робототехника. </a:t>
            </a:r>
            <a:r>
              <a:rPr lang="ru-RU" sz="2700" b="1" i="1" dirty="0" smtClean="0"/>
              <a:t>Мой выбор профессии»</a:t>
            </a:r>
            <a:endParaRPr lang="ru-RU" sz="27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2500306"/>
            <a:ext cx="68580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Проекты, изучающие эффективное применение автоматики, оборудования, техники, беспилотных технологий в сельском хозяйстве, представление собственного технического, научно-технического изобретения, конструкции; апробация при использовании собственных разработок</a:t>
            </a: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28662" y="2928934"/>
            <a:ext cx="7186634" cy="164307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Рассматриваются проекты, направленные на выбор сельскохозяйственных и аграрных профессий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71670" y="642918"/>
            <a:ext cx="6257940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«Зеленые технологии и </a:t>
            </a:r>
            <a:r>
              <a:rPr kumimoji="0" lang="ru-RU" sz="27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стартапы</a:t>
            </a:r>
            <a:r>
              <a:rPr kumimoji="0" lang="ru-RU" sz="2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ru-RU" sz="2700" b="1" i="1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Инженерия, автоматизация и робототехника. </a:t>
            </a:r>
            <a:r>
              <a:rPr kumimoji="0" lang="ru-RU" sz="27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Мой выбор профессии</a:t>
            </a:r>
            <a:r>
              <a:rPr kumimoji="0" lang="ru-RU" sz="2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00042"/>
            <a:ext cx="7186634" cy="2071702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«Агроэкологические объединения обучающихся в условиях современного образования»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857496"/>
            <a:ext cx="8072494" cy="335758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для педагогических коллективов образовательных организаций и руководителей агроэкологических объединений, обучающихся,</a:t>
            </a:r>
          </a:p>
          <a:p>
            <a:r>
              <a:rPr lang="ru-RU" dirty="0" smtClean="0"/>
              <a:t>рассматриваются лучшие практики региона, организации руководителя объединения – наиболее эффективные подходы, формы и инновационные технологии в организации деятельности агроэкологических объединений, обучающихся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Выставка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4.5. Участники конкурса представляют свои достижения в форме защиты вместе с демонстрацией экспозиции. Выставочный материал экспозиции будет оцениваться вместе с работой.</a:t>
            </a:r>
          </a:p>
          <a:p>
            <a:r>
              <a:rPr lang="ru-RU" dirty="0"/>
              <a:t>4.5.1. Участники Конкурса защищают представленные работы в форме устных докладов (регламент 7-10 минут). Выступление может иметь мультимедийное сопровождение.</a:t>
            </a:r>
          </a:p>
          <a:p>
            <a:r>
              <a:rPr lang="ru-RU" dirty="0"/>
              <a:t>4.5.2. Демонстрационная экспозиция должна отражать не только результаты исследования, но и другую работу, проводимую на учебно-опытном участке учреждения, быть украшением выставки.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Новая папка\IMG_20180913_1635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555" y="332656"/>
            <a:ext cx="3682347" cy="490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Новая папка\IMG_17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3734477" cy="497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501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Новая папка\IMG_14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63598" y="813066"/>
            <a:ext cx="4995409" cy="374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User\Desktop\Новая папка\IMG_141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4608512" cy="31622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3127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Новая папка\IMG_139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92896"/>
            <a:ext cx="5185941" cy="4051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4414"/>
            <a:ext cx="3114675" cy="422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22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714356"/>
            <a:ext cx="6215106" cy="1143000"/>
          </a:xfrm>
        </p:spPr>
        <p:txBody>
          <a:bodyPr/>
          <a:lstStyle/>
          <a:p>
            <a:r>
              <a:rPr lang="ru-RU" dirty="0" smtClean="0"/>
              <a:t>Цель конкурса: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071678"/>
            <a:ext cx="8001056" cy="409733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развитие интереса обучающихся к аграрной науке, сельскохозяйственному производству через непосредственное их участие в </a:t>
            </a:r>
            <a:r>
              <a:rPr lang="ru-RU" dirty="0" err="1" smtClean="0"/>
              <a:t>опытническо-исследовательской</a:t>
            </a:r>
            <a:r>
              <a:rPr lang="ru-RU" dirty="0" smtClean="0"/>
              <a:t> и проектной деятельности, направленное на личное становление и профессиональное самоопределение подрастающего поколения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овая папка\DSCI37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84098"/>
            <a:ext cx="5256584" cy="4174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Desktop\Новая папка\DSCI37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2656"/>
            <a:ext cx="3096344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1730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729402" cy="142871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Порядок и условия проведения конкурса</a:t>
            </a:r>
            <a:endParaRPr lang="ru-RU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71600" y="1334811"/>
            <a:ext cx="7344816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16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Для участия в Конкурсе необходимо до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 сентября 2019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по адресу: 214020, г. Смоленск, ул. Шевченко, д. 75-б, СОГБУ ДО «Станция юннатов»     (телефон для справок: 52-38-91, ответственный Лапеченкова Наталья Сергеевна) или по e-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mail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smolyunnat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@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mail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предоставить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анкету-заявку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(Приложение 2) и следующие материалы: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16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аннотацию к работе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печатной или электронной версии в формате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Word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которая должна содержать краткие наиболее важные сведения о работе: тема, цель, задачи, обоснование актуальности, методы и приемы, которые использовались в работе, полученные и ожидаемые результаты, выводы;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(Работа в печатном виде представляется автором на её защите).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16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и краткое описание демонстрационного выставочного материала к работе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 произвольной форме)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16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информацию о мультимедийном сопровождении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(презентации, видеоролики)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16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сведения об участниках Конкурса (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обучающихся):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16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согласие на обработку персональных данных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(Приложение 3)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4863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729402" cy="142871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Порядок и условия проведения конкурса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7"/>
          <a:stretch/>
        </p:blipFill>
        <p:spPr bwMode="auto">
          <a:xfrm>
            <a:off x="793833" y="1556792"/>
            <a:ext cx="745057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571480"/>
            <a:ext cx="5715040" cy="108266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Номинации конкурса </a:t>
            </a:r>
            <a:br>
              <a:rPr lang="ru-RU" sz="2800" dirty="0" smtClean="0"/>
            </a:br>
            <a:r>
              <a:rPr lang="ru-RU" sz="2800" dirty="0" smtClean="0"/>
              <a:t>«Юннат – 2019»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928802"/>
            <a:ext cx="7358114" cy="4197361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«</a:t>
            </a:r>
            <a:r>
              <a:rPr lang="ru-RU" b="1" i="1" dirty="0" smtClean="0"/>
              <a:t>Юные </a:t>
            </a:r>
            <a:r>
              <a:rPr lang="ru-RU" b="1" i="1" dirty="0" err="1" smtClean="0"/>
              <a:t>Тимирязевцы</a:t>
            </a:r>
            <a:r>
              <a:rPr lang="ru-RU" b="1" i="1" dirty="0" smtClean="0"/>
              <a:t>»</a:t>
            </a:r>
          </a:p>
          <a:p>
            <a:r>
              <a:rPr lang="ru-RU" b="1" i="1" dirty="0" smtClean="0"/>
              <a:t>«Агрономия»</a:t>
            </a:r>
          </a:p>
          <a:p>
            <a:r>
              <a:rPr lang="ru-RU" b="1" i="1" dirty="0" smtClean="0"/>
              <a:t>«Растениеводство»</a:t>
            </a:r>
          </a:p>
          <a:p>
            <a:r>
              <a:rPr lang="ru-RU" b="1" i="1" dirty="0" smtClean="0"/>
              <a:t>«Лекарственные растения»</a:t>
            </a:r>
          </a:p>
          <a:p>
            <a:r>
              <a:rPr lang="ru-RU" b="1" i="1" dirty="0" smtClean="0"/>
              <a:t>«Декоративное цветоводство и ландшафтный дизайн»</a:t>
            </a:r>
          </a:p>
          <a:p>
            <a:r>
              <a:rPr lang="ru-RU" b="1" i="1" dirty="0" smtClean="0"/>
              <a:t>«Личное подсобное и пасечное хозяйство</a:t>
            </a:r>
          </a:p>
          <a:p>
            <a:r>
              <a:rPr lang="ru-RU" b="1" i="1" dirty="0" smtClean="0"/>
              <a:t>«Зеленые технологии и </a:t>
            </a:r>
            <a:r>
              <a:rPr lang="ru-RU" b="1" i="1" dirty="0" err="1" smtClean="0"/>
              <a:t>стартапы</a:t>
            </a:r>
            <a:r>
              <a:rPr lang="ru-RU" b="1" i="1" dirty="0" smtClean="0"/>
              <a:t>. Инженерия, автоматизация и робототехника. Мой выбор профессии»</a:t>
            </a:r>
          </a:p>
          <a:p>
            <a:r>
              <a:rPr lang="ru-RU" b="1" i="1" dirty="0" smtClean="0"/>
              <a:t>«Агроэкологические объединения обучающихся в условиях современного образования»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43174" y="214290"/>
            <a:ext cx="5929354" cy="1571636"/>
          </a:xfrm>
        </p:spPr>
        <p:txBody>
          <a:bodyPr>
            <a:normAutofit/>
          </a:bodyPr>
          <a:lstStyle/>
          <a:p>
            <a:r>
              <a:rPr lang="ru-RU" b="1" dirty="0" smtClean="0"/>
              <a:t>«</a:t>
            </a:r>
            <a:r>
              <a:rPr lang="ru-RU" b="1" i="1" dirty="0" smtClean="0"/>
              <a:t>Юные </a:t>
            </a:r>
            <a:r>
              <a:rPr lang="ru-RU" b="1" i="1" dirty="0" err="1" smtClean="0"/>
              <a:t>Тимирязевцы</a:t>
            </a:r>
            <a:r>
              <a:rPr lang="ru-RU" b="1" i="1" dirty="0" smtClean="0"/>
              <a:t>»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14414" y="2000240"/>
            <a:ext cx="7143800" cy="3971940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для обучающихся в возрасте </a:t>
            </a:r>
          </a:p>
          <a:p>
            <a:pPr lvl="0">
              <a:buNone/>
            </a:pPr>
            <a:r>
              <a:rPr lang="ru-RU" dirty="0" smtClean="0"/>
              <a:t>   12-13 лет,</a:t>
            </a:r>
          </a:p>
          <a:p>
            <a:r>
              <a:rPr lang="ru-RU" dirty="0" smtClean="0"/>
              <a:t>представляются </a:t>
            </a:r>
            <a:r>
              <a:rPr lang="ru-RU" dirty="0" err="1" smtClean="0"/>
              <a:t>опытническо-исследовательские</a:t>
            </a:r>
            <a:r>
              <a:rPr lang="ru-RU" dirty="0" smtClean="0"/>
              <a:t> работы по сельскохозяйственному и агроэкологическому направлениям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571480"/>
            <a:ext cx="5643602" cy="1143000"/>
          </a:xfrm>
        </p:spPr>
        <p:txBody>
          <a:bodyPr/>
          <a:lstStyle/>
          <a:p>
            <a:r>
              <a:rPr lang="ru-RU" b="1" i="1" dirty="0" smtClean="0"/>
              <a:t>«Агрономия»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001056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для обучающихся в возрасте 14-18 лет,</a:t>
            </a:r>
          </a:p>
          <a:p>
            <a:r>
              <a:rPr lang="ru-RU" dirty="0" smtClean="0"/>
              <a:t>представляются </a:t>
            </a:r>
            <a:r>
              <a:rPr lang="ru-RU" dirty="0" err="1" smtClean="0"/>
              <a:t>опытническо-исследовательские</a:t>
            </a:r>
            <a:r>
              <a:rPr lang="ru-RU" dirty="0" smtClean="0"/>
              <a:t> работы, направленные на применение новых технологий возделывания грибов, овощных, зерновых, крупяных, масличных, кормовых, технических культур, картофеля; на получение гарантированных высоких урожаев, повышение качества продукции, а также сортоиспытание, семеноводство и получение здорового посадочного материала культурных растений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71604" y="642918"/>
            <a:ext cx="7115196" cy="1143000"/>
          </a:xfrm>
        </p:spPr>
        <p:txBody>
          <a:bodyPr/>
          <a:lstStyle/>
          <a:p>
            <a:r>
              <a:rPr lang="ru-RU" b="1" i="1" dirty="0" smtClean="0"/>
              <a:t>«Растениеводство»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рассматриваются </a:t>
            </a:r>
            <a:r>
              <a:rPr lang="ru-RU" dirty="0" err="1" smtClean="0"/>
              <a:t>опытническо-исследовательские</a:t>
            </a:r>
            <a:r>
              <a:rPr lang="ru-RU" dirty="0" smtClean="0"/>
              <a:t> работы, направленные на применение современных технологий в выращивании плодовых: семечковых, косточковых, ягодных, орехоплодовых, цитрусовых, виноградных культур, получение продукции с высокими товарными и вкусовыми качествами, выращивание посадочного материала высшей категории; заготовка и хранение плодово-ягодной продукции по традиционным и новым технологиям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85728"/>
            <a:ext cx="6143668" cy="136841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«Лекарственные </a:t>
            </a:r>
            <a:br>
              <a:rPr lang="ru-RU" b="1" i="1" dirty="0" smtClean="0"/>
            </a:br>
            <a:r>
              <a:rPr lang="ru-RU" b="1" i="1" dirty="0" smtClean="0"/>
              <a:t>растения»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26879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рассматриваются </a:t>
            </a:r>
            <a:r>
              <a:rPr lang="ru-RU" dirty="0" err="1" smtClean="0"/>
              <a:t>опытническо-исследовательские</a:t>
            </a:r>
            <a:r>
              <a:rPr lang="ru-RU" dirty="0" smtClean="0"/>
              <a:t> работы, направленные на методику введения в культуру и селекцию лекарственных растений, мероприятия по культивированию и технологии производства; сбор, использование и хранение лекарственного растительного сырья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286676" cy="172560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«Декоративное цветоводство и ландшафтный дизайн»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435771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рассматриваются </a:t>
            </a:r>
            <a:r>
              <a:rPr lang="ru-RU" dirty="0" err="1" smtClean="0"/>
              <a:t>опытническо-исследовательские</a:t>
            </a:r>
            <a:r>
              <a:rPr lang="ru-RU" dirty="0" smtClean="0"/>
              <a:t> работы и проекты, направленные на освоение современных технологий выращивания цветочно-декоративных растений; обустройство и эстетическое оформление учебно-опытных участков, мест проживания, парков и других объектов с использованием ассортимента цветочно-декоративного посадочного материала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714356"/>
            <a:ext cx="6286544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«Личное подсобное и пасечное хозяйство»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425769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рассматриваются проекты, направленные на решение вопросов рационального землепользования, повышение плодородия почв; применение биологических методов защиты растений; использование современных технологий в животноводстве (в том числе пчеловодстве), получение товарной продукции и расширение ассортимента кормовых и медоносных растений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43634"/>
      </a:hlink>
      <a:folHlink>
        <a:srgbClr val="CD737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807</Words>
  <Application>Microsoft Office PowerPoint</Application>
  <PresentationFormat>Экран (4:3)</PresentationFormat>
  <Paragraphs>51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Цель конкурса:</vt:lpstr>
      <vt:lpstr>Номинации конкурса  «Юннат – 2019»</vt:lpstr>
      <vt:lpstr>«Юные Тимирязевцы» </vt:lpstr>
      <vt:lpstr>«Агрономия» </vt:lpstr>
      <vt:lpstr>«Растениеводство» </vt:lpstr>
      <vt:lpstr>«Лекарственные  растения» </vt:lpstr>
      <vt:lpstr>«Декоративное цветоводство и ландшафтный дизайн» </vt:lpstr>
      <vt:lpstr>«Личное подсобное и пасечное хозяйство» </vt:lpstr>
      <vt:lpstr>«Зеленые технологии и стартапы. Инженерия, автоматизация и робототехника. Мой выбор профессии»</vt:lpstr>
      <vt:lpstr>Презентация PowerPoint</vt:lpstr>
      <vt:lpstr>Презентация PowerPoint</vt:lpstr>
      <vt:lpstr>«Зеленые технологии и стартапы. Инженерия, автоматизация и робототехника. Мой выбор профессии»</vt:lpstr>
      <vt:lpstr>Презентация PowerPoint</vt:lpstr>
      <vt:lpstr>«Агроэкологические объединения обучающихся в условиях современного образования» </vt:lpstr>
      <vt:lpstr>Выставка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Порядок и условия проведения конкурса</vt:lpstr>
      <vt:lpstr>Порядок и условия проведения конкурса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27</cp:revision>
  <dcterms:created xsi:type="dcterms:W3CDTF">2014-06-15T09:49:01Z</dcterms:created>
  <dcterms:modified xsi:type="dcterms:W3CDTF">2019-09-19T08:15:11Z</dcterms:modified>
</cp:coreProperties>
</file>